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8" r:id="rId4"/>
    <p:sldId id="257" r:id="rId5"/>
    <p:sldId id="258" r:id="rId6"/>
    <p:sldId id="260" r:id="rId7"/>
    <p:sldId id="261" r:id="rId8"/>
    <p:sldId id="280" r:id="rId9"/>
    <p:sldId id="272" r:id="rId10"/>
    <p:sldId id="265" r:id="rId11"/>
    <p:sldId id="273" r:id="rId12"/>
    <p:sldId id="266" r:id="rId13"/>
    <p:sldId id="281" r:id="rId14"/>
    <p:sldId id="267" r:id="rId15"/>
    <p:sldId id="268" r:id="rId16"/>
    <p:sldId id="282" r:id="rId17"/>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rni Jacques" initials="HJ" lastIdx="1" clrIdx="0">
    <p:extLst>
      <p:ext uri="{19B8F6BF-5375-455C-9EA6-DF929625EA0E}">
        <p15:presenceInfo xmlns:p15="http://schemas.microsoft.com/office/powerpoint/2012/main" userId="e70faf14a1587a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100" d="100"/>
          <a:sy n="100" d="100"/>
        </p:scale>
        <p:origin x="27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3CCB17-AC3B-4CC6-AAD4-9BFA18A81742}" type="doc">
      <dgm:prSet loTypeId="urn:microsoft.com/office/officeart/2005/8/layout/list1" loCatId="list" qsTypeId="urn:microsoft.com/office/officeart/2005/8/quickstyle/simple4" qsCatId="simple" csTypeId="urn:microsoft.com/office/officeart/2005/8/colors/accent0_3" csCatId="mainScheme" phldr="1"/>
      <dgm:spPr/>
      <dgm:t>
        <a:bodyPr/>
        <a:lstStyle/>
        <a:p>
          <a:endParaRPr lang="en-US"/>
        </a:p>
      </dgm:t>
    </dgm:pt>
    <dgm:pt modelId="{1287A903-BCE6-4C21-A38E-D668E05035E9}">
      <dgm:prSet/>
      <dgm:spPr/>
      <dgm:t>
        <a:bodyPr/>
        <a:lstStyle/>
        <a:p>
          <a:r>
            <a:rPr lang="fr-CH"/>
            <a:t>Nouvelles professeures:</a:t>
          </a:r>
          <a:endParaRPr lang="en-US"/>
        </a:p>
      </dgm:t>
    </dgm:pt>
    <dgm:pt modelId="{5A435964-2016-47BB-A30E-4047CED4741D}" type="parTrans" cxnId="{D7BA5C40-921F-4349-841F-6D7BF60434B6}">
      <dgm:prSet/>
      <dgm:spPr/>
      <dgm:t>
        <a:bodyPr/>
        <a:lstStyle/>
        <a:p>
          <a:endParaRPr lang="en-US"/>
        </a:p>
      </dgm:t>
    </dgm:pt>
    <dgm:pt modelId="{77D0FFB9-18C2-4E9D-8600-5FE41C2BFE56}" type="sibTrans" cxnId="{D7BA5C40-921F-4349-841F-6D7BF60434B6}">
      <dgm:prSet/>
      <dgm:spPr/>
      <dgm:t>
        <a:bodyPr/>
        <a:lstStyle/>
        <a:p>
          <a:endParaRPr lang="en-US"/>
        </a:p>
      </dgm:t>
    </dgm:pt>
    <dgm:pt modelId="{2F16EAE0-E474-402A-9FBC-751822732F96}">
      <dgm:prSet/>
      <dgm:spPr/>
      <dgm:t>
        <a:bodyPr/>
        <a:lstStyle/>
        <a:p>
          <a:r>
            <a:rPr lang="fr-CH" dirty="0"/>
            <a:t>Madame Annick Richard, percussion et batterie</a:t>
          </a:r>
          <a:endParaRPr lang="en-US" dirty="0"/>
        </a:p>
      </dgm:t>
    </dgm:pt>
    <dgm:pt modelId="{4345A4F2-6B3C-4F7C-A167-EB2F20F32B68}" type="parTrans" cxnId="{45BFDC78-F73F-4A4B-9952-E9CBCBDD91B0}">
      <dgm:prSet/>
      <dgm:spPr/>
      <dgm:t>
        <a:bodyPr/>
        <a:lstStyle/>
        <a:p>
          <a:endParaRPr lang="en-US"/>
        </a:p>
      </dgm:t>
    </dgm:pt>
    <dgm:pt modelId="{C1451E4B-F269-40BE-A219-842BD15D0AB7}" type="sibTrans" cxnId="{45BFDC78-F73F-4A4B-9952-E9CBCBDD91B0}">
      <dgm:prSet/>
      <dgm:spPr/>
      <dgm:t>
        <a:bodyPr/>
        <a:lstStyle/>
        <a:p>
          <a:endParaRPr lang="en-US"/>
        </a:p>
      </dgm:t>
    </dgm:pt>
    <dgm:pt modelId="{1C916E94-5F43-46CA-9B78-97260E51CA0C}">
      <dgm:prSet/>
      <dgm:spPr/>
      <dgm:t>
        <a:bodyPr/>
        <a:lstStyle/>
        <a:p>
          <a:r>
            <a:rPr lang="fr-CH" dirty="0"/>
            <a:t>Madame Julianne </a:t>
          </a:r>
          <a:r>
            <a:rPr lang="fr-CH" dirty="0" err="1"/>
            <a:t>Lavanchy</a:t>
          </a:r>
          <a:r>
            <a:rPr lang="fr-CH" dirty="0"/>
            <a:t>, solfège et langage musical</a:t>
          </a:r>
          <a:endParaRPr lang="en-US" dirty="0"/>
        </a:p>
      </dgm:t>
    </dgm:pt>
    <dgm:pt modelId="{E0EAC4B4-0E91-4F60-A941-9F835425A0A6}" type="parTrans" cxnId="{290ABEA6-AC55-48F3-9B82-8AC906DB3A3F}">
      <dgm:prSet/>
      <dgm:spPr/>
      <dgm:t>
        <a:bodyPr/>
        <a:lstStyle/>
        <a:p>
          <a:endParaRPr lang="en-US"/>
        </a:p>
      </dgm:t>
    </dgm:pt>
    <dgm:pt modelId="{CF37FF39-6E38-4864-ACE7-8B8F1CF74490}" type="sibTrans" cxnId="{290ABEA6-AC55-48F3-9B82-8AC906DB3A3F}">
      <dgm:prSet/>
      <dgm:spPr/>
      <dgm:t>
        <a:bodyPr/>
        <a:lstStyle/>
        <a:p>
          <a:endParaRPr lang="en-US"/>
        </a:p>
      </dgm:t>
    </dgm:pt>
    <dgm:pt modelId="{789B1322-D9C2-49C4-8061-4A2AC38E9A1C}">
      <dgm:prSet/>
      <dgm:spPr/>
      <dgm:t>
        <a:bodyPr/>
        <a:lstStyle/>
        <a:p>
          <a:r>
            <a:rPr lang="fr-CH"/>
            <a:t>Nouveaux professeurs:</a:t>
          </a:r>
          <a:endParaRPr lang="en-US"/>
        </a:p>
      </dgm:t>
    </dgm:pt>
    <dgm:pt modelId="{9FD0355B-0B2B-45EF-8D25-2CD5F7DE161B}" type="parTrans" cxnId="{5416949C-E17F-40E7-988C-2ADD58863F76}">
      <dgm:prSet/>
      <dgm:spPr/>
      <dgm:t>
        <a:bodyPr/>
        <a:lstStyle/>
        <a:p>
          <a:endParaRPr lang="en-US"/>
        </a:p>
      </dgm:t>
    </dgm:pt>
    <dgm:pt modelId="{D7A87DA4-4DF7-4396-B057-331F2DDEBE04}" type="sibTrans" cxnId="{5416949C-E17F-40E7-988C-2ADD58863F76}">
      <dgm:prSet/>
      <dgm:spPr/>
      <dgm:t>
        <a:bodyPr/>
        <a:lstStyle/>
        <a:p>
          <a:endParaRPr lang="en-US"/>
        </a:p>
      </dgm:t>
    </dgm:pt>
    <dgm:pt modelId="{E5DE9052-EDB0-46CE-8AAC-16C75999A8D9}">
      <dgm:prSet/>
      <dgm:spPr/>
      <dgm:t>
        <a:bodyPr/>
        <a:lstStyle/>
        <a:p>
          <a:r>
            <a:rPr lang="fr-CH" dirty="0"/>
            <a:t>Monsieur Jérôme </a:t>
          </a:r>
          <a:r>
            <a:rPr lang="fr-CH" dirty="0" err="1"/>
            <a:t>Jeanrenaud</a:t>
          </a:r>
          <a:r>
            <a:rPr lang="fr-CH" dirty="0"/>
            <a:t>, piano jazz et musique actuel</a:t>
          </a:r>
          <a:endParaRPr lang="en-US" dirty="0"/>
        </a:p>
      </dgm:t>
    </dgm:pt>
    <dgm:pt modelId="{28D8364E-A601-4CC1-8255-A15F2DCBD237}" type="parTrans" cxnId="{1DB07A98-4440-442F-853D-CB19BD8AF613}">
      <dgm:prSet/>
      <dgm:spPr/>
      <dgm:t>
        <a:bodyPr/>
        <a:lstStyle/>
        <a:p>
          <a:endParaRPr lang="en-US"/>
        </a:p>
      </dgm:t>
    </dgm:pt>
    <dgm:pt modelId="{138D3EE6-E120-47B4-A903-3845E473FBDE}" type="sibTrans" cxnId="{1DB07A98-4440-442F-853D-CB19BD8AF613}">
      <dgm:prSet/>
      <dgm:spPr/>
      <dgm:t>
        <a:bodyPr/>
        <a:lstStyle/>
        <a:p>
          <a:endParaRPr lang="en-US"/>
        </a:p>
      </dgm:t>
    </dgm:pt>
    <dgm:pt modelId="{59D24932-A785-4D4F-B90F-986A2674A124}">
      <dgm:prSet/>
      <dgm:spPr/>
      <dgm:t>
        <a:bodyPr/>
        <a:lstStyle/>
        <a:p>
          <a:r>
            <a:rPr lang="fr-CH"/>
            <a:t>Benjamin Monney, solfège et langage musical</a:t>
          </a:r>
          <a:endParaRPr lang="en-US"/>
        </a:p>
      </dgm:t>
    </dgm:pt>
    <dgm:pt modelId="{739365A6-927F-44C6-9F05-D2505B4C0BF0}" type="parTrans" cxnId="{76DC20C4-FB41-487F-AEBC-FC1B3F88CF38}">
      <dgm:prSet/>
      <dgm:spPr/>
      <dgm:t>
        <a:bodyPr/>
        <a:lstStyle/>
        <a:p>
          <a:endParaRPr lang="en-US"/>
        </a:p>
      </dgm:t>
    </dgm:pt>
    <dgm:pt modelId="{03481175-F40C-40D5-A799-DC2DE2695F2A}" type="sibTrans" cxnId="{76DC20C4-FB41-487F-AEBC-FC1B3F88CF38}">
      <dgm:prSet/>
      <dgm:spPr/>
      <dgm:t>
        <a:bodyPr/>
        <a:lstStyle/>
        <a:p>
          <a:endParaRPr lang="en-US"/>
        </a:p>
      </dgm:t>
    </dgm:pt>
    <dgm:pt modelId="{CC62599B-55A2-4B72-B1C6-EF7AF4B5DAAF}">
      <dgm:prSet/>
      <dgm:spPr/>
      <dgm:t>
        <a:bodyPr/>
        <a:lstStyle/>
        <a:p>
          <a:r>
            <a:rPr lang="fr-CH"/>
            <a:t>Léo Albisetti, solfège et langage musical</a:t>
          </a:r>
          <a:endParaRPr lang="en-US"/>
        </a:p>
      </dgm:t>
    </dgm:pt>
    <dgm:pt modelId="{0A281AAA-C03C-4212-A710-E8CB30D55187}" type="parTrans" cxnId="{253FF36D-4CF5-49CB-A60B-98AF044FDBC9}">
      <dgm:prSet/>
      <dgm:spPr/>
      <dgm:t>
        <a:bodyPr/>
        <a:lstStyle/>
        <a:p>
          <a:endParaRPr lang="en-US"/>
        </a:p>
      </dgm:t>
    </dgm:pt>
    <dgm:pt modelId="{6A4F5561-B7BC-4A6D-8D05-D2831477B549}" type="sibTrans" cxnId="{253FF36D-4CF5-49CB-A60B-98AF044FDBC9}">
      <dgm:prSet/>
      <dgm:spPr/>
      <dgm:t>
        <a:bodyPr/>
        <a:lstStyle/>
        <a:p>
          <a:endParaRPr lang="en-US"/>
        </a:p>
      </dgm:t>
    </dgm:pt>
    <dgm:pt modelId="{D2C61642-CD5D-4880-A921-6CAA0F41B3FF}">
      <dgm:prSet/>
      <dgm:spPr/>
      <dgm:t>
        <a:bodyPr/>
        <a:lstStyle/>
        <a:p>
          <a:r>
            <a:rPr lang="fr-CH"/>
            <a:t>Soyez les bienvenus·es et plein succès à vous</a:t>
          </a:r>
          <a:endParaRPr lang="en-US"/>
        </a:p>
      </dgm:t>
    </dgm:pt>
    <dgm:pt modelId="{960FF4BC-F533-41B5-90DD-0FA6F37DA965}" type="parTrans" cxnId="{1875D8DD-19F1-4F52-B4E9-E55093C7C669}">
      <dgm:prSet/>
      <dgm:spPr/>
      <dgm:t>
        <a:bodyPr/>
        <a:lstStyle/>
        <a:p>
          <a:endParaRPr lang="en-US"/>
        </a:p>
      </dgm:t>
    </dgm:pt>
    <dgm:pt modelId="{193D8983-7FC6-4719-B2BF-293B95DC543F}" type="sibTrans" cxnId="{1875D8DD-19F1-4F52-B4E9-E55093C7C669}">
      <dgm:prSet/>
      <dgm:spPr/>
      <dgm:t>
        <a:bodyPr/>
        <a:lstStyle/>
        <a:p>
          <a:endParaRPr lang="en-US"/>
        </a:p>
      </dgm:t>
    </dgm:pt>
    <dgm:pt modelId="{5F504472-B973-46FB-BD56-B66098A585EB}" type="pres">
      <dgm:prSet presAssocID="{F43CCB17-AC3B-4CC6-AAD4-9BFA18A81742}" presName="linear" presStyleCnt="0">
        <dgm:presLayoutVars>
          <dgm:dir/>
          <dgm:animLvl val="lvl"/>
          <dgm:resizeHandles val="exact"/>
        </dgm:presLayoutVars>
      </dgm:prSet>
      <dgm:spPr/>
    </dgm:pt>
    <dgm:pt modelId="{2EA51E8C-48E4-44CB-B901-D874E6F630AD}" type="pres">
      <dgm:prSet presAssocID="{1287A903-BCE6-4C21-A38E-D668E05035E9}" presName="parentLin" presStyleCnt="0"/>
      <dgm:spPr/>
    </dgm:pt>
    <dgm:pt modelId="{42E33CBC-33CD-45A0-BD4E-3928BFDA6FF8}" type="pres">
      <dgm:prSet presAssocID="{1287A903-BCE6-4C21-A38E-D668E05035E9}" presName="parentLeftMargin" presStyleLbl="node1" presStyleIdx="0" presStyleCnt="3"/>
      <dgm:spPr/>
    </dgm:pt>
    <dgm:pt modelId="{2EEE2830-6B5F-4A96-9218-199FB11AD79F}" type="pres">
      <dgm:prSet presAssocID="{1287A903-BCE6-4C21-A38E-D668E05035E9}" presName="parentText" presStyleLbl="node1" presStyleIdx="0" presStyleCnt="3">
        <dgm:presLayoutVars>
          <dgm:chMax val="0"/>
          <dgm:bulletEnabled val="1"/>
        </dgm:presLayoutVars>
      </dgm:prSet>
      <dgm:spPr/>
    </dgm:pt>
    <dgm:pt modelId="{D6D3D755-5019-4A6F-8576-989E0141EF6B}" type="pres">
      <dgm:prSet presAssocID="{1287A903-BCE6-4C21-A38E-D668E05035E9}" presName="negativeSpace" presStyleCnt="0"/>
      <dgm:spPr/>
    </dgm:pt>
    <dgm:pt modelId="{3C78A786-6ECB-4A87-A61C-89EFF88A53DB}" type="pres">
      <dgm:prSet presAssocID="{1287A903-BCE6-4C21-A38E-D668E05035E9}" presName="childText" presStyleLbl="conFgAcc1" presStyleIdx="0" presStyleCnt="3">
        <dgm:presLayoutVars>
          <dgm:bulletEnabled val="1"/>
        </dgm:presLayoutVars>
      </dgm:prSet>
      <dgm:spPr/>
    </dgm:pt>
    <dgm:pt modelId="{2152415E-7137-42FD-B587-3435BCA7D9E3}" type="pres">
      <dgm:prSet presAssocID="{77D0FFB9-18C2-4E9D-8600-5FE41C2BFE56}" presName="spaceBetweenRectangles" presStyleCnt="0"/>
      <dgm:spPr/>
    </dgm:pt>
    <dgm:pt modelId="{027810BC-7F08-4066-A262-CB3D144B62D7}" type="pres">
      <dgm:prSet presAssocID="{789B1322-D9C2-49C4-8061-4A2AC38E9A1C}" presName="parentLin" presStyleCnt="0"/>
      <dgm:spPr/>
    </dgm:pt>
    <dgm:pt modelId="{44652B24-EF6F-447B-AD78-0ADDADF4FF41}" type="pres">
      <dgm:prSet presAssocID="{789B1322-D9C2-49C4-8061-4A2AC38E9A1C}" presName="parentLeftMargin" presStyleLbl="node1" presStyleIdx="0" presStyleCnt="3"/>
      <dgm:spPr/>
    </dgm:pt>
    <dgm:pt modelId="{B60D0373-E7CC-4567-A4E1-9F6D0AE23634}" type="pres">
      <dgm:prSet presAssocID="{789B1322-D9C2-49C4-8061-4A2AC38E9A1C}" presName="parentText" presStyleLbl="node1" presStyleIdx="1" presStyleCnt="3">
        <dgm:presLayoutVars>
          <dgm:chMax val="0"/>
          <dgm:bulletEnabled val="1"/>
        </dgm:presLayoutVars>
      </dgm:prSet>
      <dgm:spPr/>
    </dgm:pt>
    <dgm:pt modelId="{B68A8CDD-1685-4332-A996-05F21CB13840}" type="pres">
      <dgm:prSet presAssocID="{789B1322-D9C2-49C4-8061-4A2AC38E9A1C}" presName="negativeSpace" presStyleCnt="0"/>
      <dgm:spPr/>
    </dgm:pt>
    <dgm:pt modelId="{90A6776E-673D-47BD-ACB3-CAA4B7AD96D6}" type="pres">
      <dgm:prSet presAssocID="{789B1322-D9C2-49C4-8061-4A2AC38E9A1C}" presName="childText" presStyleLbl="conFgAcc1" presStyleIdx="1" presStyleCnt="3">
        <dgm:presLayoutVars>
          <dgm:bulletEnabled val="1"/>
        </dgm:presLayoutVars>
      </dgm:prSet>
      <dgm:spPr/>
    </dgm:pt>
    <dgm:pt modelId="{6C1A225F-09CB-49A8-88C4-A3F91B555AB4}" type="pres">
      <dgm:prSet presAssocID="{D7A87DA4-4DF7-4396-B057-331F2DDEBE04}" presName="spaceBetweenRectangles" presStyleCnt="0"/>
      <dgm:spPr/>
    </dgm:pt>
    <dgm:pt modelId="{77707967-357E-47FF-AD2A-F709DBB499B0}" type="pres">
      <dgm:prSet presAssocID="{D2C61642-CD5D-4880-A921-6CAA0F41B3FF}" presName="parentLin" presStyleCnt="0"/>
      <dgm:spPr/>
    </dgm:pt>
    <dgm:pt modelId="{4F18C83E-5A2B-4C59-935E-1B1EDB152DED}" type="pres">
      <dgm:prSet presAssocID="{D2C61642-CD5D-4880-A921-6CAA0F41B3FF}" presName="parentLeftMargin" presStyleLbl="node1" presStyleIdx="1" presStyleCnt="3"/>
      <dgm:spPr/>
    </dgm:pt>
    <dgm:pt modelId="{7B67BED2-A819-403B-88AF-D85FDAE76EE0}" type="pres">
      <dgm:prSet presAssocID="{D2C61642-CD5D-4880-A921-6CAA0F41B3FF}" presName="parentText" presStyleLbl="node1" presStyleIdx="2" presStyleCnt="3">
        <dgm:presLayoutVars>
          <dgm:chMax val="0"/>
          <dgm:bulletEnabled val="1"/>
        </dgm:presLayoutVars>
      </dgm:prSet>
      <dgm:spPr/>
    </dgm:pt>
    <dgm:pt modelId="{DFC990E2-D76E-4010-8C30-6EE4180414D3}" type="pres">
      <dgm:prSet presAssocID="{D2C61642-CD5D-4880-A921-6CAA0F41B3FF}" presName="negativeSpace" presStyleCnt="0"/>
      <dgm:spPr/>
    </dgm:pt>
    <dgm:pt modelId="{5DEE0602-9AB8-4229-B1E1-B7F92B89F5FB}" type="pres">
      <dgm:prSet presAssocID="{D2C61642-CD5D-4880-A921-6CAA0F41B3FF}" presName="childText" presStyleLbl="conFgAcc1" presStyleIdx="2" presStyleCnt="3">
        <dgm:presLayoutVars>
          <dgm:bulletEnabled val="1"/>
        </dgm:presLayoutVars>
      </dgm:prSet>
      <dgm:spPr/>
    </dgm:pt>
  </dgm:ptLst>
  <dgm:cxnLst>
    <dgm:cxn modelId="{D2AB3918-E1DD-45E6-BC23-72AA6EA9AF2A}" type="presOf" srcId="{1287A903-BCE6-4C21-A38E-D668E05035E9}" destId="{42E33CBC-33CD-45A0-BD4E-3928BFDA6FF8}" srcOrd="0" destOrd="0" presId="urn:microsoft.com/office/officeart/2005/8/layout/list1"/>
    <dgm:cxn modelId="{20342523-13BD-4D0C-87B1-AE142669178D}" type="presOf" srcId="{D2C61642-CD5D-4880-A921-6CAA0F41B3FF}" destId="{4F18C83E-5A2B-4C59-935E-1B1EDB152DED}" srcOrd="0" destOrd="0" presId="urn:microsoft.com/office/officeart/2005/8/layout/list1"/>
    <dgm:cxn modelId="{A07DEC26-3777-49A0-B55A-5E7E0C53B5D7}" type="presOf" srcId="{CC62599B-55A2-4B72-B1C6-EF7AF4B5DAAF}" destId="{90A6776E-673D-47BD-ACB3-CAA4B7AD96D6}" srcOrd="0" destOrd="2" presId="urn:microsoft.com/office/officeart/2005/8/layout/list1"/>
    <dgm:cxn modelId="{8406743E-F140-4B6E-962A-621F139F865E}" type="presOf" srcId="{2F16EAE0-E474-402A-9FBC-751822732F96}" destId="{3C78A786-6ECB-4A87-A61C-89EFF88A53DB}" srcOrd="0" destOrd="0" presId="urn:microsoft.com/office/officeart/2005/8/layout/list1"/>
    <dgm:cxn modelId="{D7BA5C40-921F-4349-841F-6D7BF60434B6}" srcId="{F43CCB17-AC3B-4CC6-AAD4-9BFA18A81742}" destId="{1287A903-BCE6-4C21-A38E-D668E05035E9}" srcOrd="0" destOrd="0" parTransId="{5A435964-2016-47BB-A30E-4047CED4741D}" sibTransId="{77D0FFB9-18C2-4E9D-8600-5FE41C2BFE56}"/>
    <dgm:cxn modelId="{73AEA843-6A25-4FD4-808A-5E82F2BF8C88}" type="presOf" srcId="{59D24932-A785-4D4F-B90F-986A2674A124}" destId="{90A6776E-673D-47BD-ACB3-CAA4B7AD96D6}" srcOrd="0" destOrd="1" presId="urn:microsoft.com/office/officeart/2005/8/layout/list1"/>
    <dgm:cxn modelId="{253FF36D-4CF5-49CB-A60B-98AF044FDBC9}" srcId="{789B1322-D9C2-49C4-8061-4A2AC38E9A1C}" destId="{CC62599B-55A2-4B72-B1C6-EF7AF4B5DAAF}" srcOrd="2" destOrd="0" parTransId="{0A281AAA-C03C-4212-A710-E8CB30D55187}" sibTransId="{6A4F5561-B7BC-4A6D-8D05-D2831477B549}"/>
    <dgm:cxn modelId="{45BFDC78-F73F-4A4B-9952-E9CBCBDD91B0}" srcId="{1287A903-BCE6-4C21-A38E-D668E05035E9}" destId="{2F16EAE0-E474-402A-9FBC-751822732F96}" srcOrd="0" destOrd="0" parTransId="{4345A4F2-6B3C-4F7C-A167-EB2F20F32B68}" sibTransId="{C1451E4B-F269-40BE-A219-842BD15D0AB7}"/>
    <dgm:cxn modelId="{875B9385-0909-4325-B45F-E56BDA85D322}" type="presOf" srcId="{E5DE9052-EDB0-46CE-8AAC-16C75999A8D9}" destId="{90A6776E-673D-47BD-ACB3-CAA4B7AD96D6}" srcOrd="0" destOrd="0" presId="urn:microsoft.com/office/officeart/2005/8/layout/list1"/>
    <dgm:cxn modelId="{1DB07A98-4440-442F-853D-CB19BD8AF613}" srcId="{789B1322-D9C2-49C4-8061-4A2AC38E9A1C}" destId="{E5DE9052-EDB0-46CE-8AAC-16C75999A8D9}" srcOrd="0" destOrd="0" parTransId="{28D8364E-A601-4CC1-8255-A15F2DCBD237}" sibTransId="{138D3EE6-E120-47B4-A903-3845E473FBDE}"/>
    <dgm:cxn modelId="{982F7D9A-E1C0-456A-B290-A46737582E20}" type="presOf" srcId="{1C916E94-5F43-46CA-9B78-97260E51CA0C}" destId="{3C78A786-6ECB-4A87-A61C-89EFF88A53DB}" srcOrd="0" destOrd="1" presId="urn:microsoft.com/office/officeart/2005/8/layout/list1"/>
    <dgm:cxn modelId="{5416949C-E17F-40E7-988C-2ADD58863F76}" srcId="{F43CCB17-AC3B-4CC6-AAD4-9BFA18A81742}" destId="{789B1322-D9C2-49C4-8061-4A2AC38E9A1C}" srcOrd="1" destOrd="0" parTransId="{9FD0355B-0B2B-45EF-8D25-2CD5F7DE161B}" sibTransId="{D7A87DA4-4DF7-4396-B057-331F2DDEBE04}"/>
    <dgm:cxn modelId="{C40B3C9D-17DF-4F8D-B7B6-D64ECB418782}" type="presOf" srcId="{F43CCB17-AC3B-4CC6-AAD4-9BFA18A81742}" destId="{5F504472-B973-46FB-BD56-B66098A585EB}" srcOrd="0" destOrd="0" presId="urn:microsoft.com/office/officeart/2005/8/layout/list1"/>
    <dgm:cxn modelId="{290ABEA6-AC55-48F3-9B82-8AC906DB3A3F}" srcId="{1287A903-BCE6-4C21-A38E-D668E05035E9}" destId="{1C916E94-5F43-46CA-9B78-97260E51CA0C}" srcOrd="1" destOrd="0" parTransId="{E0EAC4B4-0E91-4F60-A941-9F835425A0A6}" sibTransId="{CF37FF39-6E38-4864-ACE7-8B8F1CF74490}"/>
    <dgm:cxn modelId="{76DC20C4-FB41-487F-AEBC-FC1B3F88CF38}" srcId="{789B1322-D9C2-49C4-8061-4A2AC38E9A1C}" destId="{59D24932-A785-4D4F-B90F-986A2674A124}" srcOrd="1" destOrd="0" parTransId="{739365A6-927F-44C6-9F05-D2505B4C0BF0}" sibTransId="{03481175-F40C-40D5-A799-DC2DE2695F2A}"/>
    <dgm:cxn modelId="{5B0095D7-D4E7-43AB-A0EB-2A2CAA3FA8CD}" type="presOf" srcId="{D2C61642-CD5D-4880-A921-6CAA0F41B3FF}" destId="{7B67BED2-A819-403B-88AF-D85FDAE76EE0}" srcOrd="1" destOrd="0" presId="urn:microsoft.com/office/officeart/2005/8/layout/list1"/>
    <dgm:cxn modelId="{69B3E2DB-2C4D-421A-8053-589906E86687}" type="presOf" srcId="{1287A903-BCE6-4C21-A38E-D668E05035E9}" destId="{2EEE2830-6B5F-4A96-9218-199FB11AD79F}" srcOrd="1" destOrd="0" presId="urn:microsoft.com/office/officeart/2005/8/layout/list1"/>
    <dgm:cxn modelId="{1875D8DD-19F1-4F52-B4E9-E55093C7C669}" srcId="{F43CCB17-AC3B-4CC6-AAD4-9BFA18A81742}" destId="{D2C61642-CD5D-4880-A921-6CAA0F41B3FF}" srcOrd="2" destOrd="0" parTransId="{960FF4BC-F533-41B5-90DD-0FA6F37DA965}" sibTransId="{193D8983-7FC6-4719-B2BF-293B95DC543F}"/>
    <dgm:cxn modelId="{9A44D1F1-A755-44FF-8BA8-4A29AB792293}" type="presOf" srcId="{789B1322-D9C2-49C4-8061-4A2AC38E9A1C}" destId="{44652B24-EF6F-447B-AD78-0ADDADF4FF41}" srcOrd="0" destOrd="0" presId="urn:microsoft.com/office/officeart/2005/8/layout/list1"/>
    <dgm:cxn modelId="{9CAF85FE-8B2C-4557-B6BE-2F133F3C6B15}" type="presOf" srcId="{789B1322-D9C2-49C4-8061-4A2AC38E9A1C}" destId="{B60D0373-E7CC-4567-A4E1-9F6D0AE23634}" srcOrd="1" destOrd="0" presId="urn:microsoft.com/office/officeart/2005/8/layout/list1"/>
    <dgm:cxn modelId="{A359B8E3-AAA3-4124-A0BC-0F7C11572950}" type="presParOf" srcId="{5F504472-B973-46FB-BD56-B66098A585EB}" destId="{2EA51E8C-48E4-44CB-B901-D874E6F630AD}" srcOrd="0" destOrd="0" presId="urn:microsoft.com/office/officeart/2005/8/layout/list1"/>
    <dgm:cxn modelId="{E060A253-73E0-4E0C-8A13-73998BC191CB}" type="presParOf" srcId="{2EA51E8C-48E4-44CB-B901-D874E6F630AD}" destId="{42E33CBC-33CD-45A0-BD4E-3928BFDA6FF8}" srcOrd="0" destOrd="0" presId="urn:microsoft.com/office/officeart/2005/8/layout/list1"/>
    <dgm:cxn modelId="{18ACD5B0-FC10-442B-8E92-5EFF49CA4913}" type="presParOf" srcId="{2EA51E8C-48E4-44CB-B901-D874E6F630AD}" destId="{2EEE2830-6B5F-4A96-9218-199FB11AD79F}" srcOrd="1" destOrd="0" presId="urn:microsoft.com/office/officeart/2005/8/layout/list1"/>
    <dgm:cxn modelId="{5C3F35F1-F6A8-479D-B965-63BD63AE32EB}" type="presParOf" srcId="{5F504472-B973-46FB-BD56-B66098A585EB}" destId="{D6D3D755-5019-4A6F-8576-989E0141EF6B}" srcOrd="1" destOrd="0" presId="urn:microsoft.com/office/officeart/2005/8/layout/list1"/>
    <dgm:cxn modelId="{EF9DC74B-023F-481E-8C67-7E1B1E5FB69D}" type="presParOf" srcId="{5F504472-B973-46FB-BD56-B66098A585EB}" destId="{3C78A786-6ECB-4A87-A61C-89EFF88A53DB}" srcOrd="2" destOrd="0" presId="urn:microsoft.com/office/officeart/2005/8/layout/list1"/>
    <dgm:cxn modelId="{6A25B880-D6FA-4392-95F1-DF71B3EC5271}" type="presParOf" srcId="{5F504472-B973-46FB-BD56-B66098A585EB}" destId="{2152415E-7137-42FD-B587-3435BCA7D9E3}" srcOrd="3" destOrd="0" presId="urn:microsoft.com/office/officeart/2005/8/layout/list1"/>
    <dgm:cxn modelId="{CE1EB67D-14CE-46B8-9C36-8F9803192FF1}" type="presParOf" srcId="{5F504472-B973-46FB-BD56-B66098A585EB}" destId="{027810BC-7F08-4066-A262-CB3D144B62D7}" srcOrd="4" destOrd="0" presId="urn:microsoft.com/office/officeart/2005/8/layout/list1"/>
    <dgm:cxn modelId="{FE273AE4-E326-413E-B37B-C1A6AFE52D3A}" type="presParOf" srcId="{027810BC-7F08-4066-A262-CB3D144B62D7}" destId="{44652B24-EF6F-447B-AD78-0ADDADF4FF41}" srcOrd="0" destOrd="0" presId="urn:microsoft.com/office/officeart/2005/8/layout/list1"/>
    <dgm:cxn modelId="{F20FF657-7B5B-4593-9469-3C21C51E2599}" type="presParOf" srcId="{027810BC-7F08-4066-A262-CB3D144B62D7}" destId="{B60D0373-E7CC-4567-A4E1-9F6D0AE23634}" srcOrd="1" destOrd="0" presId="urn:microsoft.com/office/officeart/2005/8/layout/list1"/>
    <dgm:cxn modelId="{65C7A3D4-EBC9-4029-A822-868DAE0F95FF}" type="presParOf" srcId="{5F504472-B973-46FB-BD56-B66098A585EB}" destId="{B68A8CDD-1685-4332-A996-05F21CB13840}" srcOrd="5" destOrd="0" presId="urn:microsoft.com/office/officeart/2005/8/layout/list1"/>
    <dgm:cxn modelId="{C1ADEFE4-0AAE-4557-8A6C-660EC9B911C1}" type="presParOf" srcId="{5F504472-B973-46FB-BD56-B66098A585EB}" destId="{90A6776E-673D-47BD-ACB3-CAA4B7AD96D6}" srcOrd="6" destOrd="0" presId="urn:microsoft.com/office/officeart/2005/8/layout/list1"/>
    <dgm:cxn modelId="{EA56B17A-C5CD-474C-9972-6ACFD60D7367}" type="presParOf" srcId="{5F504472-B973-46FB-BD56-B66098A585EB}" destId="{6C1A225F-09CB-49A8-88C4-A3F91B555AB4}" srcOrd="7" destOrd="0" presId="urn:microsoft.com/office/officeart/2005/8/layout/list1"/>
    <dgm:cxn modelId="{17D95154-C2A3-4B1B-9846-F8DDD353E240}" type="presParOf" srcId="{5F504472-B973-46FB-BD56-B66098A585EB}" destId="{77707967-357E-47FF-AD2A-F709DBB499B0}" srcOrd="8" destOrd="0" presId="urn:microsoft.com/office/officeart/2005/8/layout/list1"/>
    <dgm:cxn modelId="{350FB197-0D8B-4D88-978D-F6D56F072247}" type="presParOf" srcId="{77707967-357E-47FF-AD2A-F709DBB499B0}" destId="{4F18C83E-5A2B-4C59-935E-1B1EDB152DED}" srcOrd="0" destOrd="0" presId="urn:microsoft.com/office/officeart/2005/8/layout/list1"/>
    <dgm:cxn modelId="{AA653F46-B48D-49E0-9FB3-352B5828167A}" type="presParOf" srcId="{77707967-357E-47FF-AD2A-F709DBB499B0}" destId="{7B67BED2-A819-403B-88AF-D85FDAE76EE0}" srcOrd="1" destOrd="0" presId="urn:microsoft.com/office/officeart/2005/8/layout/list1"/>
    <dgm:cxn modelId="{4C87BFF8-794E-44FB-9A37-4BB02B1134B2}" type="presParOf" srcId="{5F504472-B973-46FB-BD56-B66098A585EB}" destId="{DFC990E2-D76E-4010-8C30-6EE4180414D3}" srcOrd="9" destOrd="0" presId="urn:microsoft.com/office/officeart/2005/8/layout/list1"/>
    <dgm:cxn modelId="{8D199EA7-0767-41FB-8BEB-66A687854A60}" type="presParOf" srcId="{5F504472-B973-46FB-BD56-B66098A585EB}" destId="{5DEE0602-9AB8-4229-B1E1-B7F92B89F5FB}" srcOrd="10" destOrd="0" presId="urn:microsoft.com/office/officeart/2005/8/layout/list1"/>
  </dgm:cxnLst>
  <dgm:bg>
    <a:gradFill flip="none" rotWithShape="1">
      <a:gsLst>
        <a:gs pos="0">
          <a:schemeClr val="accent1">
            <a:shade val="30000"/>
            <a:satMod val="115000"/>
          </a:schemeClr>
        </a:gs>
        <a:gs pos="0">
          <a:schemeClr val="accent1">
            <a:shade val="67500"/>
            <a:satMod val="115000"/>
            <a:alpha val="27000"/>
          </a:schemeClr>
        </a:gs>
        <a:gs pos="100000">
          <a:schemeClr val="accent1">
            <a:shade val="100000"/>
            <a:satMod val="115000"/>
          </a:schemeClr>
        </a:gs>
      </a:gsLst>
      <a:path path="circle">
        <a:fillToRect l="100000" t="100000"/>
      </a:path>
      <a:tileRect r="-100000" b="-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3CCB17-AC3B-4CC6-AAD4-9BFA18A8174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8D330D3-5033-46F2-B536-18C750712EC6}">
      <dgm:prSet custT="1"/>
      <dgm:spPr/>
      <dgm:t>
        <a:bodyPr/>
        <a:lstStyle/>
        <a:p>
          <a:r>
            <a:rPr lang="fr-CH" sz="3200" b="1" dirty="0">
              <a:solidFill>
                <a:srgbClr val="000000"/>
              </a:solidFill>
            </a:rPr>
            <a:t>PV de la séance du mardi 07 février 2022</a:t>
          </a:r>
        </a:p>
      </dgm:t>
    </dgm:pt>
    <dgm:pt modelId="{5F5A93E1-3552-4667-AA74-88D40DD9C694}" type="parTrans" cxnId="{386C40BF-2FAD-4BEE-9AF3-24CB38D104D5}">
      <dgm:prSet/>
      <dgm:spPr/>
      <dgm:t>
        <a:bodyPr/>
        <a:lstStyle/>
        <a:p>
          <a:endParaRPr lang="fr-CH"/>
        </a:p>
      </dgm:t>
    </dgm:pt>
    <dgm:pt modelId="{C08A1C59-FD3B-41A1-9BCE-98D5BF8467ED}" type="sibTrans" cxnId="{386C40BF-2FAD-4BEE-9AF3-24CB38D104D5}">
      <dgm:prSet/>
      <dgm:spPr/>
      <dgm:t>
        <a:bodyPr/>
        <a:lstStyle/>
        <a:p>
          <a:endParaRPr lang="fr-CH"/>
        </a:p>
      </dgm:t>
    </dgm:pt>
    <dgm:pt modelId="{52EEB14F-9867-4DDA-A182-3FF65D91EF01}">
      <dgm:prSet/>
      <dgm:spPr/>
      <dgm:t>
        <a:bodyPr/>
        <a:lstStyle/>
        <a:p>
          <a:r>
            <a:rPr lang="fr-CH">
              <a:solidFill>
                <a:srgbClr val="000000"/>
              </a:solidFill>
            </a:rPr>
            <a:t>Commentaires?</a:t>
          </a:r>
          <a:endParaRPr lang="fr-CH" dirty="0">
            <a:solidFill>
              <a:srgbClr val="000000"/>
            </a:solidFill>
          </a:endParaRPr>
        </a:p>
      </dgm:t>
    </dgm:pt>
    <dgm:pt modelId="{1A450E70-9A15-4A9F-B6D2-3852FAA84B79}" type="parTrans" cxnId="{CEC151BF-CBBE-4F79-8FD8-5D14F34ED536}">
      <dgm:prSet/>
      <dgm:spPr/>
      <dgm:t>
        <a:bodyPr/>
        <a:lstStyle/>
        <a:p>
          <a:endParaRPr lang="fr-CH"/>
        </a:p>
      </dgm:t>
    </dgm:pt>
    <dgm:pt modelId="{02E2DE63-B8E6-4F8A-B29A-D112B079385D}" type="sibTrans" cxnId="{CEC151BF-CBBE-4F79-8FD8-5D14F34ED536}">
      <dgm:prSet/>
      <dgm:spPr/>
      <dgm:t>
        <a:bodyPr/>
        <a:lstStyle/>
        <a:p>
          <a:endParaRPr lang="fr-CH"/>
        </a:p>
      </dgm:t>
    </dgm:pt>
    <dgm:pt modelId="{FA575D98-1EB3-485B-8D36-AABD47127836}">
      <dgm:prSet/>
      <dgm:spPr/>
      <dgm:t>
        <a:bodyPr/>
        <a:lstStyle/>
        <a:p>
          <a:r>
            <a:rPr lang="fr-CH">
              <a:solidFill>
                <a:srgbClr val="000000"/>
              </a:solidFill>
            </a:rPr>
            <a:t>Ajouts?</a:t>
          </a:r>
          <a:endParaRPr lang="fr-CH" dirty="0">
            <a:solidFill>
              <a:srgbClr val="000000"/>
            </a:solidFill>
          </a:endParaRPr>
        </a:p>
      </dgm:t>
    </dgm:pt>
    <dgm:pt modelId="{A4D68DF7-2EC6-4D25-B75D-4427E300ECC4}" type="parTrans" cxnId="{74A9546F-135F-4CB3-8FF7-21192FF1FFAC}">
      <dgm:prSet/>
      <dgm:spPr/>
      <dgm:t>
        <a:bodyPr/>
        <a:lstStyle/>
        <a:p>
          <a:endParaRPr lang="fr-CH"/>
        </a:p>
      </dgm:t>
    </dgm:pt>
    <dgm:pt modelId="{6380F6A7-B099-4644-BBF4-265A13E5609B}" type="sibTrans" cxnId="{74A9546F-135F-4CB3-8FF7-21192FF1FFAC}">
      <dgm:prSet/>
      <dgm:spPr/>
      <dgm:t>
        <a:bodyPr/>
        <a:lstStyle/>
        <a:p>
          <a:endParaRPr lang="fr-CH"/>
        </a:p>
      </dgm:t>
    </dgm:pt>
    <dgm:pt modelId="{BBD638DF-916D-46B7-ACC8-FBAFC2F79AFD}">
      <dgm:prSet/>
      <dgm:spPr/>
      <dgm:t>
        <a:bodyPr/>
        <a:lstStyle/>
        <a:p>
          <a:r>
            <a:rPr lang="fr-CH">
              <a:solidFill>
                <a:srgbClr val="000000"/>
              </a:solidFill>
            </a:rPr>
            <a:t>Demandes de modifications?</a:t>
          </a:r>
          <a:endParaRPr lang="fr-CH" dirty="0">
            <a:solidFill>
              <a:srgbClr val="000000"/>
            </a:solidFill>
          </a:endParaRPr>
        </a:p>
      </dgm:t>
    </dgm:pt>
    <dgm:pt modelId="{DF91470F-3F77-459A-9BD1-FA6B298C30E1}" type="parTrans" cxnId="{903CFA90-6204-4137-9D4B-2F4EC543E0FF}">
      <dgm:prSet/>
      <dgm:spPr/>
      <dgm:t>
        <a:bodyPr/>
        <a:lstStyle/>
        <a:p>
          <a:endParaRPr lang="fr-CH"/>
        </a:p>
      </dgm:t>
    </dgm:pt>
    <dgm:pt modelId="{EA885D7F-354C-418F-B262-0708AFC983F4}" type="sibTrans" cxnId="{903CFA90-6204-4137-9D4B-2F4EC543E0FF}">
      <dgm:prSet/>
      <dgm:spPr/>
      <dgm:t>
        <a:bodyPr/>
        <a:lstStyle/>
        <a:p>
          <a:endParaRPr lang="fr-CH"/>
        </a:p>
      </dgm:t>
    </dgm:pt>
    <dgm:pt modelId="{FEB943CC-73E4-4A7E-A3A5-28CE3B51ED6B}">
      <dgm:prSet/>
      <dgm:spPr/>
      <dgm:t>
        <a:bodyPr/>
        <a:lstStyle/>
        <a:p>
          <a:r>
            <a:rPr lang="fr-CH">
              <a:solidFill>
                <a:srgbClr val="000000"/>
              </a:solidFill>
            </a:rPr>
            <a:t>Adoption et remerciements à son auteure Madame Anouck Bernardi.</a:t>
          </a:r>
          <a:endParaRPr lang="fr-CH" dirty="0">
            <a:solidFill>
              <a:srgbClr val="000000"/>
            </a:solidFill>
          </a:endParaRPr>
        </a:p>
      </dgm:t>
    </dgm:pt>
    <dgm:pt modelId="{C3A34C3B-0798-4383-B1B8-325A81596FD8}" type="parTrans" cxnId="{AA8CF94D-A7E0-4A55-8A83-01AF4E05866C}">
      <dgm:prSet/>
      <dgm:spPr/>
      <dgm:t>
        <a:bodyPr/>
        <a:lstStyle/>
        <a:p>
          <a:endParaRPr lang="fr-CH"/>
        </a:p>
      </dgm:t>
    </dgm:pt>
    <dgm:pt modelId="{6EB1DF2A-7C54-4048-AFED-C758D5FAB9ED}" type="sibTrans" cxnId="{AA8CF94D-A7E0-4A55-8A83-01AF4E05866C}">
      <dgm:prSet/>
      <dgm:spPr/>
      <dgm:t>
        <a:bodyPr/>
        <a:lstStyle/>
        <a:p>
          <a:endParaRPr lang="fr-CH"/>
        </a:p>
      </dgm:t>
    </dgm:pt>
    <dgm:pt modelId="{F3B090E2-4DDD-4519-9D95-9BBB3F2C4FD9}" type="pres">
      <dgm:prSet presAssocID="{F43CCB17-AC3B-4CC6-AAD4-9BFA18A81742}" presName="vert0" presStyleCnt="0">
        <dgm:presLayoutVars>
          <dgm:dir/>
          <dgm:animOne val="branch"/>
          <dgm:animLvl val="lvl"/>
        </dgm:presLayoutVars>
      </dgm:prSet>
      <dgm:spPr/>
    </dgm:pt>
    <dgm:pt modelId="{6AA93990-1596-49AC-B4E0-7D3564412EA3}" type="pres">
      <dgm:prSet presAssocID="{58D330D3-5033-46F2-B536-18C750712EC6}" presName="thickLine" presStyleLbl="alignNode1" presStyleIdx="0" presStyleCnt="5"/>
      <dgm:spPr/>
    </dgm:pt>
    <dgm:pt modelId="{A6F632C2-B944-49AD-8DF7-E3C5B2940811}" type="pres">
      <dgm:prSet presAssocID="{58D330D3-5033-46F2-B536-18C750712EC6}" presName="horz1" presStyleCnt="0"/>
      <dgm:spPr/>
    </dgm:pt>
    <dgm:pt modelId="{4CFEDE8D-C40B-42DC-B06A-F8BF73AE26BB}" type="pres">
      <dgm:prSet presAssocID="{58D330D3-5033-46F2-B536-18C750712EC6}" presName="tx1" presStyleLbl="revTx" presStyleIdx="0" presStyleCnt="5"/>
      <dgm:spPr/>
    </dgm:pt>
    <dgm:pt modelId="{48AEDB47-BE94-496F-89E0-A2801E5F69C5}" type="pres">
      <dgm:prSet presAssocID="{58D330D3-5033-46F2-B536-18C750712EC6}" presName="vert1" presStyleCnt="0"/>
      <dgm:spPr/>
    </dgm:pt>
    <dgm:pt modelId="{B5ACFEA7-D855-4871-9EC3-BD79DABEEDCB}" type="pres">
      <dgm:prSet presAssocID="{52EEB14F-9867-4DDA-A182-3FF65D91EF01}" presName="thickLine" presStyleLbl="alignNode1" presStyleIdx="1" presStyleCnt="5"/>
      <dgm:spPr/>
    </dgm:pt>
    <dgm:pt modelId="{6C0A17CF-4CF6-4A00-8D07-96A61ED3F918}" type="pres">
      <dgm:prSet presAssocID="{52EEB14F-9867-4DDA-A182-3FF65D91EF01}" presName="horz1" presStyleCnt="0"/>
      <dgm:spPr/>
    </dgm:pt>
    <dgm:pt modelId="{28F77D8A-45D8-4A48-8AE5-B8AEE8ADF0CF}" type="pres">
      <dgm:prSet presAssocID="{52EEB14F-9867-4DDA-A182-3FF65D91EF01}" presName="tx1" presStyleLbl="revTx" presStyleIdx="1" presStyleCnt="5"/>
      <dgm:spPr/>
    </dgm:pt>
    <dgm:pt modelId="{F98A167C-CEA9-44DA-A83B-3ADB2BDFEB66}" type="pres">
      <dgm:prSet presAssocID="{52EEB14F-9867-4DDA-A182-3FF65D91EF01}" presName="vert1" presStyleCnt="0"/>
      <dgm:spPr/>
    </dgm:pt>
    <dgm:pt modelId="{30CB9EAD-A506-4C81-83C7-D3F510B2E986}" type="pres">
      <dgm:prSet presAssocID="{FA575D98-1EB3-485B-8D36-AABD47127836}" presName="thickLine" presStyleLbl="alignNode1" presStyleIdx="2" presStyleCnt="5"/>
      <dgm:spPr/>
    </dgm:pt>
    <dgm:pt modelId="{1A94A675-E0B4-40A3-9663-4F62AD2D2527}" type="pres">
      <dgm:prSet presAssocID="{FA575D98-1EB3-485B-8D36-AABD47127836}" presName="horz1" presStyleCnt="0"/>
      <dgm:spPr/>
    </dgm:pt>
    <dgm:pt modelId="{AF794430-9A92-475E-B9A1-44AA13581F2D}" type="pres">
      <dgm:prSet presAssocID="{FA575D98-1EB3-485B-8D36-AABD47127836}" presName="tx1" presStyleLbl="revTx" presStyleIdx="2" presStyleCnt="5"/>
      <dgm:spPr/>
    </dgm:pt>
    <dgm:pt modelId="{728EFD81-AB54-4531-B76A-AE35BC564C89}" type="pres">
      <dgm:prSet presAssocID="{FA575D98-1EB3-485B-8D36-AABD47127836}" presName="vert1" presStyleCnt="0"/>
      <dgm:spPr/>
    </dgm:pt>
    <dgm:pt modelId="{1AFBD7F6-863F-4F53-8CC4-D957109BA728}" type="pres">
      <dgm:prSet presAssocID="{BBD638DF-916D-46B7-ACC8-FBAFC2F79AFD}" presName="thickLine" presStyleLbl="alignNode1" presStyleIdx="3" presStyleCnt="5"/>
      <dgm:spPr/>
    </dgm:pt>
    <dgm:pt modelId="{055413DF-B45A-4999-976C-39CE678773EB}" type="pres">
      <dgm:prSet presAssocID="{BBD638DF-916D-46B7-ACC8-FBAFC2F79AFD}" presName="horz1" presStyleCnt="0"/>
      <dgm:spPr/>
    </dgm:pt>
    <dgm:pt modelId="{ECFA673A-5AF4-4CB2-8E0D-1549D0665AE9}" type="pres">
      <dgm:prSet presAssocID="{BBD638DF-916D-46B7-ACC8-FBAFC2F79AFD}" presName="tx1" presStyleLbl="revTx" presStyleIdx="3" presStyleCnt="5"/>
      <dgm:spPr/>
    </dgm:pt>
    <dgm:pt modelId="{C3AA3D7E-4B78-426F-8565-E4298A7A7A97}" type="pres">
      <dgm:prSet presAssocID="{BBD638DF-916D-46B7-ACC8-FBAFC2F79AFD}" presName="vert1" presStyleCnt="0"/>
      <dgm:spPr/>
    </dgm:pt>
    <dgm:pt modelId="{1FC71339-CEE4-40D7-BB51-315385ABC9C0}" type="pres">
      <dgm:prSet presAssocID="{FEB943CC-73E4-4A7E-A3A5-28CE3B51ED6B}" presName="thickLine" presStyleLbl="alignNode1" presStyleIdx="4" presStyleCnt="5"/>
      <dgm:spPr/>
    </dgm:pt>
    <dgm:pt modelId="{409131E6-B867-4774-B07D-109C2CC247F5}" type="pres">
      <dgm:prSet presAssocID="{FEB943CC-73E4-4A7E-A3A5-28CE3B51ED6B}" presName="horz1" presStyleCnt="0"/>
      <dgm:spPr/>
    </dgm:pt>
    <dgm:pt modelId="{6B9C9E14-1E7E-4381-9E67-D9B3C0F177E0}" type="pres">
      <dgm:prSet presAssocID="{FEB943CC-73E4-4A7E-A3A5-28CE3B51ED6B}" presName="tx1" presStyleLbl="revTx" presStyleIdx="4" presStyleCnt="5"/>
      <dgm:spPr/>
    </dgm:pt>
    <dgm:pt modelId="{F40B5139-BDA8-4FED-8D0E-93DAA6F3939F}" type="pres">
      <dgm:prSet presAssocID="{FEB943CC-73E4-4A7E-A3A5-28CE3B51ED6B}" presName="vert1" presStyleCnt="0"/>
      <dgm:spPr/>
    </dgm:pt>
  </dgm:ptLst>
  <dgm:cxnLst>
    <dgm:cxn modelId="{19E13405-920A-4E1D-9CC5-6C8C9489F461}" type="presOf" srcId="{52EEB14F-9867-4DDA-A182-3FF65D91EF01}" destId="{28F77D8A-45D8-4A48-8AE5-B8AEE8ADF0CF}" srcOrd="0" destOrd="0" presId="urn:microsoft.com/office/officeart/2008/layout/LinedList"/>
    <dgm:cxn modelId="{7022970E-D173-42C0-9369-764B1AB803E7}" type="presOf" srcId="{FEB943CC-73E4-4A7E-A3A5-28CE3B51ED6B}" destId="{6B9C9E14-1E7E-4381-9E67-D9B3C0F177E0}" srcOrd="0" destOrd="0" presId="urn:microsoft.com/office/officeart/2008/layout/LinedList"/>
    <dgm:cxn modelId="{F4175249-05F2-47C2-A4BE-E791335697DF}" type="presOf" srcId="{FA575D98-1EB3-485B-8D36-AABD47127836}" destId="{AF794430-9A92-475E-B9A1-44AA13581F2D}" srcOrd="0" destOrd="0" presId="urn:microsoft.com/office/officeart/2008/layout/LinedList"/>
    <dgm:cxn modelId="{AA8CF94D-A7E0-4A55-8A83-01AF4E05866C}" srcId="{F43CCB17-AC3B-4CC6-AAD4-9BFA18A81742}" destId="{FEB943CC-73E4-4A7E-A3A5-28CE3B51ED6B}" srcOrd="4" destOrd="0" parTransId="{C3A34C3B-0798-4383-B1B8-325A81596FD8}" sibTransId="{6EB1DF2A-7C54-4048-AFED-C758D5FAB9ED}"/>
    <dgm:cxn modelId="{74A9546F-135F-4CB3-8FF7-21192FF1FFAC}" srcId="{F43CCB17-AC3B-4CC6-AAD4-9BFA18A81742}" destId="{FA575D98-1EB3-485B-8D36-AABD47127836}" srcOrd="2" destOrd="0" parTransId="{A4D68DF7-2EC6-4D25-B75D-4427E300ECC4}" sibTransId="{6380F6A7-B099-4644-BBF4-265A13E5609B}"/>
    <dgm:cxn modelId="{397A2B70-49E6-44E4-A2D4-7AB4D82D521E}" type="presOf" srcId="{F43CCB17-AC3B-4CC6-AAD4-9BFA18A81742}" destId="{F3B090E2-4DDD-4519-9D95-9BBB3F2C4FD9}" srcOrd="0" destOrd="0" presId="urn:microsoft.com/office/officeart/2008/layout/LinedList"/>
    <dgm:cxn modelId="{71EAC689-EF73-4857-B987-BACCC0457C74}" type="presOf" srcId="{BBD638DF-916D-46B7-ACC8-FBAFC2F79AFD}" destId="{ECFA673A-5AF4-4CB2-8E0D-1549D0665AE9}" srcOrd="0" destOrd="0" presId="urn:microsoft.com/office/officeart/2008/layout/LinedList"/>
    <dgm:cxn modelId="{903CFA90-6204-4137-9D4B-2F4EC543E0FF}" srcId="{F43CCB17-AC3B-4CC6-AAD4-9BFA18A81742}" destId="{BBD638DF-916D-46B7-ACC8-FBAFC2F79AFD}" srcOrd="3" destOrd="0" parTransId="{DF91470F-3F77-459A-9BD1-FA6B298C30E1}" sibTransId="{EA885D7F-354C-418F-B262-0708AFC983F4}"/>
    <dgm:cxn modelId="{882F7AAF-F507-4293-BA5B-408DA0A1F41C}" type="presOf" srcId="{58D330D3-5033-46F2-B536-18C750712EC6}" destId="{4CFEDE8D-C40B-42DC-B06A-F8BF73AE26BB}" srcOrd="0" destOrd="0" presId="urn:microsoft.com/office/officeart/2008/layout/LinedList"/>
    <dgm:cxn modelId="{386C40BF-2FAD-4BEE-9AF3-24CB38D104D5}" srcId="{F43CCB17-AC3B-4CC6-AAD4-9BFA18A81742}" destId="{58D330D3-5033-46F2-B536-18C750712EC6}" srcOrd="0" destOrd="0" parTransId="{5F5A93E1-3552-4667-AA74-88D40DD9C694}" sibTransId="{C08A1C59-FD3B-41A1-9BCE-98D5BF8467ED}"/>
    <dgm:cxn modelId="{CEC151BF-CBBE-4F79-8FD8-5D14F34ED536}" srcId="{F43CCB17-AC3B-4CC6-AAD4-9BFA18A81742}" destId="{52EEB14F-9867-4DDA-A182-3FF65D91EF01}" srcOrd="1" destOrd="0" parTransId="{1A450E70-9A15-4A9F-B6D2-3852FAA84B79}" sibTransId="{02E2DE63-B8E6-4F8A-B29A-D112B079385D}"/>
    <dgm:cxn modelId="{DB563ECA-144F-43AD-91F7-569D904B1F42}" type="presParOf" srcId="{F3B090E2-4DDD-4519-9D95-9BBB3F2C4FD9}" destId="{6AA93990-1596-49AC-B4E0-7D3564412EA3}" srcOrd="0" destOrd="0" presId="urn:microsoft.com/office/officeart/2008/layout/LinedList"/>
    <dgm:cxn modelId="{D3911D53-90B2-4016-A2F4-93681877DD42}" type="presParOf" srcId="{F3B090E2-4DDD-4519-9D95-9BBB3F2C4FD9}" destId="{A6F632C2-B944-49AD-8DF7-E3C5B2940811}" srcOrd="1" destOrd="0" presId="urn:microsoft.com/office/officeart/2008/layout/LinedList"/>
    <dgm:cxn modelId="{1B135A59-FE0A-427D-99BF-A7C93C4E73FD}" type="presParOf" srcId="{A6F632C2-B944-49AD-8DF7-E3C5B2940811}" destId="{4CFEDE8D-C40B-42DC-B06A-F8BF73AE26BB}" srcOrd="0" destOrd="0" presId="urn:microsoft.com/office/officeart/2008/layout/LinedList"/>
    <dgm:cxn modelId="{907FC0D7-4498-4B42-890D-5CAD0C8F731A}" type="presParOf" srcId="{A6F632C2-B944-49AD-8DF7-E3C5B2940811}" destId="{48AEDB47-BE94-496F-89E0-A2801E5F69C5}" srcOrd="1" destOrd="0" presId="urn:microsoft.com/office/officeart/2008/layout/LinedList"/>
    <dgm:cxn modelId="{CE4BCF68-C4D0-4A47-AC22-90BDEF00A0C6}" type="presParOf" srcId="{F3B090E2-4DDD-4519-9D95-9BBB3F2C4FD9}" destId="{B5ACFEA7-D855-4871-9EC3-BD79DABEEDCB}" srcOrd="2" destOrd="0" presId="urn:microsoft.com/office/officeart/2008/layout/LinedList"/>
    <dgm:cxn modelId="{73462698-D46D-4375-89C0-888069BA3044}" type="presParOf" srcId="{F3B090E2-4DDD-4519-9D95-9BBB3F2C4FD9}" destId="{6C0A17CF-4CF6-4A00-8D07-96A61ED3F918}" srcOrd="3" destOrd="0" presId="urn:microsoft.com/office/officeart/2008/layout/LinedList"/>
    <dgm:cxn modelId="{05953205-433D-4CD6-B534-1418FD3D8CFA}" type="presParOf" srcId="{6C0A17CF-4CF6-4A00-8D07-96A61ED3F918}" destId="{28F77D8A-45D8-4A48-8AE5-B8AEE8ADF0CF}" srcOrd="0" destOrd="0" presId="urn:microsoft.com/office/officeart/2008/layout/LinedList"/>
    <dgm:cxn modelId="{CCFE36F6-0A81-4DD3-ABE0-9B0B7384E74B}" type="presParOf" srcId="{6C0A17CF-4CF6-4A00-8D07-96A61ED3F918}" destId="{F98A167C-CEA9-44DA-A83B-3ADB2BDFEB66}" srcOrd="1" destOrd="0" presId="urn:microsoft.com/office/officeart/2008/layout/LinedList"/>
    <dgm:cxn modelId="{FC05EC63-BF31-4285-AD82-349167641584}" type="presParOf" srcId="{F3B090E2-4DDD-4519-9D95-9BBB3F2C4FD9}" destId="{30CB9EAD-A506-4C81-83C7-D3F510B2E986}" srcOrd="4" destOrd="0" presId="urn:microsoft.com/office/officeart/2008/layout/LinedList"/>
    <dgm:cxn modelId="{B033893D-CE75-47AD-84B9-11829D0C8E01}" type="presParOf" srcId="{F3B090E2-4DDD-4519-9D95-9BBB3F2C4FD9}" destId="{1A94A675-E0B4-40A3-9663-4F62AD2D2527}" srcOrd="5" destOrd="0" presId="urn:microsoft.com/office/officeart/2008/layout/LinedList"/>
    <dgm:cxn modelId="{6AFE3E71-5A59-4F44-B77C-47BE15A2FA36}" type="presParOf" srcId="{1A94A675-E0B4-40A3-9663-4F62AD2D2527}" destId="{AF794430-9A92-475E-B9A1-44AA13581F2D}" srcOrd="0" destOrd="0" presId="urn:microsoft.com/office/officeart/2008/layout/LinedList"/>
    <dgm:cxn modelId="{EFA5304A-24ED-476A-AC75-11B67B1E5624}" type="presParOf" srcId="{1A94A675-E0B4-40A3-9663-4F62AD2D2527}" destId="{728EFD81-AB54-4531-B76A-AE35BC564C89}" srcOrd="1" destOrd="0" presId="urn:microsoft.com/office/officeart/2008/layout/LinedList"/>
    <dgm:cxn modelId="{819ADE8D-5A63-4E0A-95E4-AA69A3A71783}" type="presParOf" srcId="{F3B090E2-4DDD-4519-9D95-9BBB3F2C4FD9}" destId="{1AFBD7F6-863F-4F53-8CC4-D957109BA728}" srcOrd="6" destOrd="0" presId="urn:microsoft.com/office/officeart/2008/layout/LinedList"/>
    <dgm:cxn modelId="{ABC60B7B-6931-4FFB-9DE3-6011830F0EB0}" type="presParOf" srcId="{F3B090E2-4DDD-4519-9D95-9BBB3F2C4FD9}" destId="{055413DF-B45A-4999-976C-39CE678773EB}" srcOrd="7" destOrd="0" presId="urn:microsoft.com/office/officeart/2008/layout/LinedList"/>
    <dgm:cxn modelId="{2A41B321-8E84-47ED-BD1F-E5E60DA1417B}" type="presParOf" srcId="{055413DF-B45A-4999-976C-39CE678773EB}" destId="{ECFA673A-5AF4-4CB2-8E0D-1549D0665AE9}" srcOrd="0" destOrd="0" presId="urn:microsoft.com/office/officeart/2008/layout/LinedList"/>
    <dgm:cxn modelId="{47DE7952-3A3B-4862-A0B1-25FA43011FD9}" type="presParOf" srcId="{055413DF-B45A-4999-976C-39CE678773EB}" destId="{C3AA3D7E-4B78-426F-8565-E4298A7A7A97}" srcOrd="1" destOrd="0" presId="urn:microsoft.com/office/officeart/2008/layout/LinedList"/>
    <dgm:cxn modelId="{62AEC2BB-6E88-40B1-9A09-A6474D45DCEA}" type="presParOf" srcId="{F3B090E2-4DDD-4519-9D95-9BBB3F2C4FD9}" destId="{1FC71339-CEE4-40D7-BB51-315385ABC9C0}" srcOrd="8" destOrd="0" presId="urn:microsoft.com/office/officeart/2008/layout/LinedList"/>
    <dgm:cxn modelId="{61E4A201-F929-4766-B9C9-397135B7E60E}" type="presParOf" srcId="{F3B090E2-4DDD-4519-9D95-9BBB3F2C4FD9}" destId="{409131E6-B867-4774-B07D-109C2CC247F5}" srcOrd="9" destOrd="0" presId="urn:microsoft.com/office/officeart/2008/layout/LinedList"/>
    <dgm:cxn modelId="{17448F3C-C2CC-43A2-9363-200A3A39C86B}" type="presParOf" srcId="{409131E6-B867-4774-B07D-109C2CC247F5}" destId="{6B9C9E14-1E7E-4381-9E67-D9B3C0F177E0}" srcOrd="0" destOrd="0" presId="urn:microsoft.com/office/officeart/2008/layout/LinedList"/>
    <dgm:cxn modelId="{1C1EBBAA-D05E-4286-B61D-A76B459FE35E}" type="presParOf" srcId="{409131E6-B867-4774-B07D-109C2CC247F5}" destId="{F40B5139-BDA8-4FED-8D0E-93DAA6F3939F}" srcOrd="1" destOrd="0" presId="urn:microsoft.com/office/officeart/2008/layout/LinedList"/>
  </dgm:cxnLst>
  <dgm:bg>
    <a:gradFill flip="none" rotWithShape="1">
      <a:gsLst>
        <a:gs pos="0">
          <a:schemeClr val="accent1">
            <a:shade val="30000"/>
            <a:satMod val="115000"/>
          </a:schemeClr>
        </a:gs>
        <a:gs pos="15000">
          <a:schemeClr val="accent1">
            <a:shade val="67500"/>
            <a:satMod val="115000"/>
            <a:alpha val="14000"/>
          </a:schemeClr>
        </a:gs>
        <a:gs pos="100000">
          <a:schemeClr val="accent1">
            <a:shade val="100000"/>
            <a:satMod val="115000"/>
          </a:schemeClr>
        </a:gs>
      </a:gsLst>
      <a:path path="circle">
        <a:fillToRect l="100000" b="100000"/>
      </a:path>
      <a:tileRect t="-100000" r="-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8A786-6ECB-4A87-A61C-89EFF88A53DB}">
      <dsp:nvSpPr>
        <dsp:cNvPr id="0" name=""/>
        <dsp:cNvSpPr/>
      </dsp:nvSpPr>
      <dsp:spPr>
        <a:xfrm>
          <a:off x="0" y="1096622"/>
          <a:ext cx="7388731" cy="116550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73448" tIns="416560" rIns="573448" bIns="142240" numCol="1" spcCol="1270" anchor="t" anchorCtr="0">
          <a:noAutofit/>
        </a:bodyPr>
        <a:lstStyle/>
        <a:p>
          <a:pPr marL="228600" lvl="1" indent="-228600" algn="l" defTabSz="889000">
            <a:lnSpc>
              <a:spcPct val="90000"/>
            </a:lnSpc>
            <a:spcBef>
              <a:spcPct val="0"/>
            </a:spcBef>
            <a:spcAft>
              <a:spcPct val="15000"/>
            </a:spcAft>
            <a:buChar char="•"/>
          </a:pPr>
          <a:r>
            <a:rPr lang="fr-CH" sz="2000" kern="1200" dirty="0"/>
            <a:t>Madame Annick Richard, percussion et batterie</a:t>
          </a:r>
          <a:endParaRPr lang="en-US" sz="2000" kern="1200" dirty="0"/>
        </a:p>
        <a:p>
          <a:pPr marL="228600" lvl="1" indent="-228600" algn="l" defTabSz="889000">
            <a:lnSpc>
              <a:spcPct val="90000"/>
            </a:lnSpc>
            <a:spcBef>
              <a:spcPct val="0"/>
            </a:spcBef>
            <a:spcAft>
              <a:spcPct val="15000"/>
            </a:spcAft>
            <a:buChar char="•"/>
          </a:pPr>
          <a:r>
            <a:rPr lang="fr-CH" sz="2000" kern="1200" dirty="0"/>
            <a:t>Madame Julianne </a:t>
          </a:r>
          <a:r>
            <a:rPr lang="fr-CH" sz="2000" kern="1200" dirty="0" err="1"/>
            <a:t>Lavanchy</a:t>
          </a:r>
          <a:r>
            <a:rPr lang="fr-CH" sz="2000" kern="1200" dirty="0"/>
            <a:t>, solfège et langage musical</a:t>
          </a:r>
          <a:endParaRPr lang="en-US" sz="2000" kern="1200" dirty="0"/>
        </a:p>
      </dsp:txBody>
      <dsp:txXfrm>
        <a:off x="0" y="1096622"/>
        <a:ext cx="7388731" cy="1165500"/>
      </dsp:txXfrm>
    </dsp:sp>
    <dsp:sp modelId="{2EEE2830-6B5F-4A96-9218-199FB11AD79F}">
      <dsp:nvSpPr>
        <dsp:cNvPr id="0" name=""/>
        <dsp:cNvSpPr/>
      </dsp:nvSpPr>
      <dsp:spPr>
        <a:xfrm>
          <a:off x="369436" y="801422"/>
          <a:ext cx="5172111" cy="5904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5494" tIns="0" rIns="195494" bIns="0" numCol="1" spcCol="1270" anchor="ctr" anchorCtr="0">
          <a:noAutofit/>
        </a:bodyPr>
        <a:lstStyle/>
        <a:p>
          <a:pPr marL="0" lvl="0" indent="0" algn="l" defTabSz="889000">
            <a:lnSpc>
              <a:spcPct val="90000"/>
            </a:lnSpc>
            <a:spcBef>
              <a:spcPct val="0"/>
            </a:spcBef>
            <a:spcAft>
              <a:spcPct val="35000"/>
            </a:spcAft>
            <a:buNone/>
          </a:pPr>
          <a:r>
            <a:rPr lang="fr-CH" sz="2000" kern="1200"/>
            <a:t>Nouvelles professeures:</a:t>
          </a:r>
          <a:endParaRPr lang="en-US" sz="2000" kern="1200"/>
        </a:p>
      </dsp:txBody>
      <dsp:txXfrm>
        <a:off x="398257" y="830243"/>
        <a:ext cx="5114469" cy="532758"/>
      </dsp:txXfrm>
    </dsp:sp>
    <dsp:sp modelId="{90A6776E-673D-47BD-ACB3-CAA4B7AD96D6}">
      <dsp:nvSpPr>
        <dsp:cNvPr id="0" name=""/>
        <dsp:cNvSpPr/>
      </dsp:nvSpPr>
      <dsp:spPr>
        <a:xfrm>
          <a:off x="0" y="2665322"/>
          <a:ext cx="7388731" cy="179550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73448" tIns="416560" rIns="573448" bIns="142240" numCol="1" spcCol="1270" anchor="t" anchorCtr="0">
          <a:noAutofit/>
        </a:bodyPr>
        <a:lstStyle/>
        <a:p>
          <a:pPr marL="228600" lvl="1" indent="-228600" algn="l" defTabSz="889000">
            <a:lnSpc>
              <a:spcPct val="90000"/>
            </a:lnSpc>
            <a:spcBef>
              <a:spcPct val="0"/>
            </a:spcBef>
            <a:spcAft>
              <a:spcPct val="15000"/>
            </a:spcAft>
            <a:buChar char="•"/>
          </a:pPr>
          <a:r>
            <a:rPr lang="fr-CH" sz="2000" kern="1200" dirty="0"/>
            <a:t>Monsieur Jérôme </a:t>
          </a:r>
          <a:r>
            <a:rPr lang="fr-CH" sz="2000" kern="1200" dirty="0" err="1"/>
            <a:t>Jeanrenaud</a:t>
          </a:r>
          <a:r>
            <a:rPr lang="fr-CH" sz="2000" kern="1200" dirty="0"/>
            <a:t>, piano jazz et musique actuel</a:t>
          </a:r>
          <a:endParaRPr lang="en-US" sz="2000" kern="1200" dirty="0"/>
        </a:p>
        <a:p>
          <a:pPr marL="228600" lvl="1" indent="-228600" algn="l" defTabSz="889000">
            <a:lnSpc>
              <a:spcPct val="90000"/>
            </a:lnSpc>
            <a:spcBef>
              <a:spcPct val="0"/>
            </a:spcBef>
            <a:spcAft>
              <a:spcPct val="15000"/>
            </a:spcAft>
            <a:buChar char="•"/>
          </a:pPr>
          <a:r>
            <a:rPr lang="fr-CH" sz="2000" kern="1200"/>
            <a:t>Benjamin Monney, solfège et langage musical</a:t>
          </a:r>
          <a:endParaRPr lang="en-US" sz="2000" kern="1200"/>
        </a:p>
        <a:p>
          <a:pPr marL="228600" lvl="1" indent="-228600" algn="l" defTabSz="889000">
            <a:lnSpc>
              <a:spcPct val="90000"/>
            </a:lnSpc>
            <a:spcBef>
              <a:spcPct val="0"/>
            </a:spcBef>
            <a:spcAft>
              <a:spcPct val="15000"/>
            </a:spcAft>
            <a:buChar char="•"/>
          </a:pPr>
          <a:r>
            <a:rPr lang="fr-CH" sz="2000" kern="1200"/>
            <a:t>Léo Albisetti, solfège et langage musical</a:t>
          </a:r>
          <a:endParaRPr lang="en-US" sz="2000" kern="1200"/>
        </a:p>
      </dsp:txBody>
      <dsp:txXfrm>
        <a:off x="0" y="2665322"/>
        <a:ext cx="7388731" cy="1795500"/>
      </dsp:txXfrm>
    </dsp:sp>
    <dsp:sp modelId="{B60D0373-E7CC-4567-A4E1-9F6D0AE23634}">
      <dsp:nvSpPr>
        <dsp:cNvPr id="0" name=""/>
        <dsp:cNvSpPr/>
      </dsp:nvSpPr>
      <dsp:spPr>
        <a:xfrm>
          <a:off x="369436" y="2370122"/>
          <a:ext cx="5172111" cy="5904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5494" tIns="0" rIns="195494" bIns="0" numCol="1" spcCol="1270" anchor="ctr" anchorCtr="0">
          <a:noAutofit/>
        </a:bodyPr>
        <a:lstStyle/>
        <a:p>
          <a:pPr marL="0" lvl="0" indent="0" algn="l" defTabSz="889000">
            <a:lnSpc>
              <a:spcPct val="90000"/>
            </a:lnSpc>
            <a:spcBef>
              <a:spcPct val="0"/>
            </a:spcBef>
            <a:spcAft>
              <a:spcPct val="35000"/>
            </a:spcAft>
            <a:buNone/>
          </a:pPr>
          <a:r>
            <a:rPr lang="fr-CH" sz="2000" kern="1200"/>
            <a:t>Nouveaux professeurs:</a:t>
          </a:r>
          <a:endParaRPr lang="en-US" sz="2000" kern="1200"/>
        </a:p>
      </dsp:txBody>
      <dsp:txXfrm>
        <a:off x="398257" y="2398943"/>
        <a:ext cx="5114469" cy="532758"/>
      </dsp:txXfrm>
    </dsp:sp>
    <dsp:sp modelId="{5DEE0602-9AB8-4229-B1E1-B7F92B89F5FB}">
      <dsp:nvSpPr>
        <dsp:cNvPr id="0" name=""/>
        <dsp:cNvSpPr/>
      </dsp:nvSpPr>
      <dsp:spPr>
        <a:xfrm>
          <a:off x="0" y="4864022"/>
          <a:ext cx="7388731" cy="50400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B67BED2-A819-403B-88AF-D85FDAE76EE0}">
      <dsp:nvSpPr>
        <dsp:cNvPr id="0" name=""/>
        <dsp:cNvSpPr/>
      </dsp:nvSpPr>
      <dsp:spPr>
        <a:xfrm>
          <a:off x="369436" y="4568822"/>
          <a:ext cx="5172111" cy="5904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5494" tIns="0" rIns="195494" bIns="0" numCol="1" spcCol="1270" anchor="ctr" anchorCtr="0">
          <a:noAutofit/>
        </a:bodyPr>
        <a:lstStyle/>
        <a:p>
          <a:pPr marL="0" lvl="0" indent="0" algn="l" defTabSz="889000">
            <a:lnSpc>
              <a:spcPct val="90000"/>
            </a:lnSpc>
            <a:spcBef>
              <a:spcPct val="0"/>
            </a:spcBef>
            <a:spcAft>
              <a:spcPct val="35000"/>
            </a:spcAft>
            <a:buNone/>
          </a:pPr>
          <a:r>
            <a:rPr lang="fr-CH" sz="2000" kern="1200"/>
            <a:t>Soyez les bienvenus·es et plein succès à vous</a:t>
          </a:r>
          <a:endParaRPr lang="en-US" sz="2000" kern="1200"/>
        </a:p>
      </dsp:txBody>
      <dsp:txXfrm>
        <a:off x="398257" y="4597643"/>
        <a:ext cx="5114469"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93990-1596-49AC-B4E0-7D3564412EA3}">
      <dsp:nvSpPr>
        <dsp:cNvPr id="0" name=""/>
        <dsp:cNvSpPr/>
      </dsp:nvSpPr>
      <dsp:spPr>
        <a:xfrm>
          <a:off x="0" y="765"/>
          <a:ext cx="720175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FEDE8D-C40B-42DC-B06A-F8BF73AE26BB}">
      <dsp:nvSpPr>
        <dsp:cNvPr id="0" name=""/>
        <dsp:cNvSpPr/>
      </dsp:nvSpPr>
      <dsp:spPr>
        <a:xfrm>
          <a:off x="0" y="765"/>
          <a:ext cx="7201751" cy="1253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fr-CH" sz="3200" b="1" kern="1200" dirty="0">
              <a:solidFill>
                <a:srgbClr val="000000"/>
              </a:solidFill>
            </a:rPr>
            <a:t>PV de la séance du mardi 07 février 2022</a:t>
          </a:r>
        </a:p>
      </dsp:txBody>
      <dsp:txXfrm>
        <a:off x="0" y="765"/>
        <a:ext cx="7201751" cy="1253413"/>
      </dsp:txXfrm>
    </dsp:sp>
    <dsp:sp modelId="{B5ACFEA7-D855-4871-9EC3-BD79DABEEDCB}">
      <dsp:nvSpPr>
        <dsp:cNvPr id="0" name=""/>
        <dsp:cNvSpPr/>
      </dsp:nvSpPr>
      <dsp:spPr>
        <a:xfrm>
          <a:off x="0" y="1254178"/>
          <a:ext cx="720175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F77D8A-45D8-4A48-8AE5-B8AEE8ADF0CF}">
      <dsp:nvSpPr>
        <dsp:cNvPr id="0" name=""/>
        <dsp:cNvSpPr/>
      </dsp:nvSpPr>
      <dsp:spPr>
        <a:xfrm>
          <a:off x="0" y="1254178"/>
          <a:ext cx="7201751" cy="1253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fr-CH" sz="3500" kern="1200">
              <a:solidFill>
                <a:srgbClr val="000000"/>
              </a:solidFill>
            </a:rPr>
            <a:t>Commentaires?</a:t>
          </a:r>
          <a:endParaRPr lang="fr-CH" sz="3500" kern="1200" dirty="0">
            <a:solidFill>
              <a:srgbClr val="000000"/>
            </a:solidFill>
          </a:endParaRPr>
        </a:p>
      </dsp:txBody>
      <dsp:txXfrm>
        <a:off x="0" y="1254178"/>
        <a:ext cx="7201751" cy="1253413"/>
      </dsp:txXfrm>
    </dsp:sp>
    <dsp:sp modelId="{30CB9EAD-A506-4C81-83C7-D3F510B2E986}">
      <dsp:nvSpPr>
        <dsp:cNvPr id="0" name=""/>
        <dsp:cNvSpPr/>
      </dsp:nvSpPr>
      <dsp:spPr>
        <a:xfrm>
          <a:off x="0" y="2507592"/>
          <a:ext cx="720175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794430-9A92-475E-B9A1-44AA13581F2D}">
      <dsp:nvSpPr>
        <dsp:cNvPr id="0" name=""/>
        <dsp:cNvSpPr/>
      </dsp:nvSpPr>
      <dsp:spPr>
        <a:xfrm>
          <a:off x="0" y="2507592"/>
          <a:ext cx="7201751" cy="1253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fr-CH" sz="3500" kern="1200">
              <a:solidFill>
                <a:srgbClr val="000000"/>
              </a:solidFill>
            </a:rPr>
            <a:t>Ajouts?</a:t>
          </a:r>
          <a:endParaRPr lang="fr-CH" sz="3500" kern="1200" dirty="0">
            <a:solidFill>
              <a:srgbClr val="000000"/>
            </a:solidFill>
          </a:endParaRPr>
        </a:p>
      </dsp:txBody>
      <dsp:txXfrm>
        <a:off x="0" y="2507592"/>
        <a:ext cx="7201751" cy="1253413"/>
      </dsp:txXfrm>
    </dsp:sp>
    <dsp:sp modelId="{1AFBD7F6-863F-4F53-8CC4-D957109BA728}">
      <dsp:nvSpPr>
        <dsp:cNvPr id="0" name=""/>
        <dsp:cNvSpPr/>
      </dsp:nvSpPr>
      <dsp:spPr>
        <a:xfrm>
          <a:off x="0" y="3761005"/>
          <a:ext cx="720175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FA673A-5AF4-4CB2-8E0D-1549D0665AE9}">
      <dsp:nvSpPr>
        <dsp:cNvPr id="0" name=""/>
        <dsp:cNvSpPr/>
      </dsp:nvSpPr>
      <dsp:spPr>
        <a:xfrm>
          <a:off x="0" y="3761005"/>
          <a:ext cx="7201751" cy="1253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fr-CH" sz="3500" kern="1200">
              <a:solidFill>
                <a:srgbClr val="000000"/>
              </a:solidFill>
            </a:rPr>
            <a:t>Demandes de modifications?</a:t>
          </a:r>
          <a:endParaRPr lang="fr-CH" sz="3500" kern="1200" dirty="0">
            <a:solidFill>
              <a:srgbClr val="000000"/>
            </a:solidFill>
          </a:endParaRPr>
        </a:p>
      </dsp:txBody>
      <dsp:txXfrm>
        <a:off x="0" y="3761005"/>
        <a:ext cx="7201751" cy="1253413"/>
      </dsp:txXfrm>
    </dsp:sp>
    <dsp:sp modelId="{1FC71339-CEE4-40D7-BB51-315385ABC9C0}">
      <dsp:nvSpPr>
        <dsp:cNvPr id="0" name=""/>
        <dsp:cNvSpPr/>
      </dsp:nvSpPr>
      <dsp:spPr>
        <a:xfrm>
          <a:off x="0" y="5014419"/>
          <a:ext cx="720175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9C9E14-1E7E-4381-9E67-D9B3C0F177E0}">
      <dsp:nvSpPr>
        <dsp:cNvPr id="0" name=""/>
        <dsp:cNvSpPr/>
      </dsp:nvSpPr>
      <dsp:spPr>
        <a:xfrm>
          <a:off x="0" y="5014419"/>
          <a:ext cx="7201751" cy="1253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fr-CH" sz="3500" kern="1200">
              <a:solidFill>
                <a:srgbClr val="000000"/>
              </a:solidFill>
            </a:rPr>
            <a:t>Adoption et remerciements à son auteure Madame Anouck Bernardi.</a:t>
          </a:r>
          <a:endParaRPr lang="fr-CH" sz="3500" kern="1200" dirty="0">
            <a:solidFill>
              <a:srgbClr val="000000"/>
            </a:solidFill>
          </a:endParaRPr>
        </a:p>
      </dsp:txBody>
      <dsp:txXfrm>
        <a:off x="0" y="5014419"/>
        <a:ext cx="7201751" cy="125341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27E3C6-9274-42F7-975E-43A9DDAF301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a:extLst>
              <a:ext uri="{FF2B5EF4-FFF2-40B4-BE49-F238E27FC236}">
                <a16:creationId xmlns:a16="http://schemas.microsoft.com/office/drawing/2014/main" id="{D8D6A25B-36F1-439F-9840-4A7482F27A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H"/>
          </a:p>
        </p:txBody>
      </p:sp>
      <p:sp>
        <p:nvSpPr>
          <p:cNvPr id="4" name="Espace réservé de la date 3">
            <a:extLst>
              <a:ext uri="{FF2B5EF4-FFF2-40B4-BE49-F238E27FC236}">
                <a16:creationId xmlns:a16="http://schemas.microsoft.com/office/drawing/2014/main" id="{25E38C2C-F11E-4E9A-8089-86D67305B0CC}"/>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60D72C70-7155-4AE4-BC15-45DB1A1310D6}"/>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C9AA9E0B-BAB0-43D8-A679-21FC02EA62E7}"/>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2215107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C7549-54A7-4C79-8A3E-8F5656027BFB}"/>
              </a:ext>
            </a:extLst>
          </p:cNvPr>
          <p:cNvSpPr>
            <a:spLocks noGrp="1"/>
          </p:cNvSpPr>
          <p:nvPr>
            <p:ph type="title"/>
          </p:nvPr>
        </p:nvSpPr>
        <p:spPr/>
        <p:txBody>
          <a:bodyPr/>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EA7FDE5F-2E71-4A43-BE1B-7CD99555E0C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6728DE0B-5DA2-453F-919D-05BE23842DDB}"/>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74B9181C-6BB3-42DD-B93C-39A5D003690A}"/>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EA0917D7-4B3A-4EDE-8A14-C7C56BFD8EFC}"/>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109273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8468F0C-D00F-4CCE-9CF1-20199C0D18B5}"/>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B010D1BB-3087-45F0-AADB-BE2422525CB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54B1BA98-FD5D-4BD3-A1A1-369758827516}"/>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D48CCFC8-04C8-4F15-BDCA-CA3B5366F4E9}"/>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CA02D3DA-9435-40B8-8278-A40B869CBA26}"/>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51046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0410C5-97FF-40B4-A2E6-18BEA5C13A29}"/>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4AA205A1-CC7B-40A5-AAE3-0A65690BCFF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8778C31F-C85E-4A1F-A0CD-9379FEAF40FD}"/>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66748408-4AC6-481C-A7ED-176D76025CD2}"/>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7872541E-585E-4317-92E9-D65610D343D9}"/>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418907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275388-0575-415A-9345-1310B7E87B6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a:extLst>
              <a:ext uri="{FF2B5EF4-FFF2-40B4-BE49-F238E27FC236}">
                <a16:creationId xmlns:a16="http://schemas.microsoft.com/office/drawing/2014/main" id="{B7A3613B-7459-4340-8F58-8D3AF2246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AD540D8-9FCC-4AD4-9C6A-C489C3CEB2ED}"/>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D2D1A441-379C-41A9-9E7C-55C5912F5A8D}"/>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F2B35081-1C62-4C3E-B7E0-592F1111B5C3}"/>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3294894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6B160A-2AFE-4DBB-B985-E9BA0201E879}"/>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918C386B-237E-4752-B179-966BBCA979C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a:extLst>
              <a:ext uri="{FF2B5EF4-FFF2-40B4-BE49-F238E27FC236}">
                <a16:creationId xmlns:a16="http://schemas.microsoft.com/office/drawing/2014/main" id="{BA5CC3ED-E4BD-43E4-A6C1-7C175E503FD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a:extLst>
              <a:ext uri="{FF2B5EF4-FFF2-40B4-BE49-F238E27FC236}">
                <a16:creationId xmlns:a16="http://schemas.microsoft.com/office/drawing/2014/main" id="{EB5F5057-B9F9-4C2A-A46B-AAE8FFD01715}"/>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6" name="Espace réservé du pied de page 5">
            <a:extLst>
              <a:ext uri="{FF2B5EF4-FFF2-40B4-BE49-F238E27FC236}">
                <a16:creationId xmlns:a16="http://schemas.microsoft.com/office/drawing/2014/main" id="{54D0243E-3755-4D5B-BC85-D5981E4D403D}"/>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B355C376-E2C9-414B-A57D-C2CC15966F05}"/>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3567658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FD1C3C-71C2-417F-A101-BC5B4C457023}"/>
              </a:ext>
            </a:extLst>
          </p:cNvPr>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7D21742B-0E88-4F80-A139-26D27954F9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41208E0-DA30-4ADB-8ABE-97DACD0A6F4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a:extLst>
              <a:ext uri="{FF2B5EF4-FFF2-40B4-BE49-F238E27FC236}">
                <a16:creationId xmlns:a16="http://schemas.microsoft.com/office/drawing/2014/main" id="{8520B673-DB70-4AEF-96A5-6EE1458D0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36C5A06-A5D3-4A07-BAB7-4661DA60905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a:extLst>
              <a:ext uri="{FF2B5EF4-FFF2-40B4-BE49-F238E27FC236}">
                <a16:creationId xmlns:a16="http://schemas.microsoft.com/office/drawing/2014/main" id="{95FD15B4-C918-4658-8507-BA3B865702FF}"/>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8" name="Espace réservé du pied de page 7">
            <a:extLst>
              <a:ext uri="{FF2B5EF4-FFF2-40B4-BE49-F238E27FC236}">
                <a16:creationId xmlns:a16="http://schemas.microsoft.com/office/drawing/2014/main" id="{3F43D9CE-DD46-4A7D-9089-86FFEB26A6AF}"/>
              </a:ext>
            </a:extLst>
          </p:cNvPr>
          <p:cNvSpPr>
            <a:spLocks noGrp="1"/>
          </p:cNvSpPr>
          <p:nvPr>
            <p:ph type="ftr" sz="quarter" idx="11"/>
          </p:nvPr>
        </p:nvSpPr>
        <p:spPr/>
        <p:txBody>
          <a:bodyPr/>
          <a:lstStyle/>
          <a:p>
            <a:endParaRPr lang="fr-CH"/>
          </a:p>
        </p:txBody>
      </p:sp>
      <p:sp>
        <p:nvSpPr>
          <p:cNvPr id="9" name="Espace réservé du numéro de diapositive 8">
            <a:extLst>
              <a:ext uri="{FF2B5EF4-FFF2-40B4-BE49-F238E27FC236}">
                <a16:creationId xmlns:a16="http://schemas.microsoft.com/office/drawing/2014/main" id="{A5799871-7565-45E0-9710-794AB0C93E7B}"/>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79739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583D4-A6FE-4854-8E9C-8D78BC8C937B}"/>
              </a:ext>
            </a:extLst>
          </p:cNvPr>
          <p:cNvSpPr>
            <a:spLocks noGrp="1"/>
          </p:cNvSpPr>
          <p:nvPr>
            <p:ph type="title"/>
          </p:nvPr>
        </p:nvSpPr>
        <p:spPr/>
        <p:txBody>
          <a:bodyPr/>
          <a:lstStyle/>
          <a:p>
            <a:r>
              <a:rPr lang="fr-FR"/>
              <a:t>Modifiez le style du titre</a:t>
            </a:r>
            <a:endParaRPr lang="fr-CH"/>
          </a:p>
        </p:txBody>
      </p:sp>
      <p:sp>
        <p:nvSpPr>
          <p:cNvPr id="3" name="Espace réservé de la date 2">
            <a:extLst>
              <a:ext uri="{FF2B5EF4-FFF2-40B4-BE49-F238E27FC236}">
                <a16:creationId xmlns:a16="http://schemas.microsoft.com/office/drawing/2014/main" id="{5231E3F2-C849-4C4C-A290-BC9EDD8233D0}"/>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4" name="Espace réservé du pied de page 3">
            <a:extLst>
              <a:ext uri="{FF2B5EF4-FFF2-40B4-BE49-F238E27FC236}">
                <a16:creationId xmlns:a16="http://schemas.microsoft.com/office/drawing/2014/main" id="{0533767B-9E74-4025-A8FD-D7534AE148AB}"/>
              </a:ext>
            </a:extLst>
          </p:cNvPr>
          <p:cNvSpPr>
            <a:spLocks noGrp="1"/>
          </p:cNvSpPr>
          <p:nvPr>
            <p:ph type="ftr" sz="quarter" idx="11"/>
          </p:nvPr>
        </p:nvSpPr>
        <p:spPr/>
        <p:txBody>
          <a:bodyPr/>
          <a:lstStyle/>
          <a:p>
            <a:endParaRPr lang="fr-CH"/>
          </a:p>
        </p:txBody>
      </p:sp>
      <p:sp>
        <p:nvSpPr>
          <p:cNvPr id="5" name="Espace réservé du numéro de diapositive 4">
            <a:extLst>
              <a:ext uri="{FF2B5EF4-FFF2-40B4-BE49-F238E27FC236}">
                <a16:creationId xmlns:a16="http://schemas.microsoft.com/office/drawing/2014/main" id="{81483ABC-E603-4A23-92DA-B07C21F8FAFD}"/>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1120955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3092798-E16E-4FD3-AFBA-DB5674F53A4A}"/>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3" name="Espace réservé du pied de page 2">
            <a:extLst>
              <a:ext uri="{FF2B5EF4-FFF2-40B4-BE49-F238E27FC236}">
                <a16:creationId xmlns:a16="http://schemas.microsoft.com/office/drawing/2014/main" id="{B9B1D515-27FE-429F-B99B-25DA4177452A}"/>
              </a:ext>
            </a:extLst>
          </p:cNvPr>
          <p:cNvSpPr>
            <a:spLocks noGrp="1"/>
          </p:cNvSpPr>
          <p:nvPr>
            <p:ph type="ftr" sz="quarter" idx="11"/>
          </p:nvPr>
        </p:nvSpPr>
        <p:spPr/>
        <p:txBody>
          <a:bodyPr/>
          <a:lstStyle/>
          <a:p>
            <a:endParaRPr lang="fr-CH"/>
          </a:p>
        </p:txBody>
      </p:sp>
      <p:sp>
        <p:nvSpPr>
          <p:cNvPr id="4" name="Espace réservé du numéro de diapositive 3">
            <a:extLst>
              <a:ext uri="{FF2B5EF4-FFF2-40B4-BE49-F238E27FC236}">
                <a16:creationId xmlns:a16="http://schemas.microsoft.com/office/drawing/2014/main" id="{138E9C3E-4B62-4758-A1EE-6E00954D7436}"/>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3195108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51C1F4-9AF1-48AD-BFE4-24E3F59EC39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a:extLst>
              <a:ext uri="{FF2B5EF4-FFF2-40B4-BE49-F238E27FC236}">
                <a16:creationId xmlns:a16="http://schemas.microsoft.com/office/drawing/2014/main" id="{A8D8CBE2-84F7-45C6-8A2D-0B1C03CC20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a:extLst>
              <a:ext uri="{FF2B5EF4-FFF2-40B4-BE49-F238E27FC236}">
                <a16:creationId xmlns:a16="http://schemas.microsoft.com/office/drawing/2014/main" id="{6ED036B0-E64F-4E5C-9288-4A8D6C244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AA29A70-CCC1-4842-8A74-1C6B54777934}"/>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6" name="Espace réservé du pied de page 5">
            <a:extLst>
              <a:ext uri="{FF2B5EF4-FFF2-40B4-BE49-F238E27FC236}">
                <a16:creationId xmlns:a16="http://schemas.microsoft.com/office/drawing/2014/main" id="{C89CE24E-AD3A-4B20-92C4-737D0C3DC3DE}"/>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AD507FB2-4027-4F19-850D-46ADA3E305E6}"/>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102925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4FA049-928F-4BC2-B55C-77424AF486F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a:extLst>
              <a:ext uri="{FF2B5EF4-FFF2-40B4-BE49-F238E27FC236}">
                <a16:creationId xmlns:a16="http://schemas.microsoft.com/office/drawing/2014/main" id="{42381D58-2591-4EAF-A8A1-B217910247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a:extLst>
              <a:ext uri="{FF2B5EF4-FFF2-40B4-BE49-F238E27FC236}">
                <a16:creationId xmlns:a16="http://schemas.microsoft.com/office/drawing/2014/main" id="{ED61DB5C-E94B-4BA0-9BF2-856643286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A1ADC22-E652-444C-864B-4826D18CBB01}"/>
              </a:ext>
            </a:extLst>
          </p:cNvPr>
          <p:cNvSpPr>
            <a:spLocks noGrp="1"/>
          </p:cNvSpPr>
          <p:nvPr>
            <p:ph type="dt" sz="half" idx="10"/>
          </p:nvPr>
        </p:nvSpPr>
        <p:spPr/>
        <p:txBody>
          <a:bodyPr/>
          <a:lstStyle/>
          <a:p>
            <a:fld id="{01A63987-55F8-40F9-AA8A-5F309DBED4E7}" type="datetimeFigureOut">
              <a:rPr lang="fr-CH" smtClean="0"/>
              <a:t>15.08.2022</a:t>
            </a:fld>
            <a:endParaRPr lang="fr-CH"/>
          </a:p>
        </p:txBody>
      </p:sp>
      <p:sp>
        <p:nvSpPr>
          <p:cNvPr id="6" name="Espace réservé du pied de page 5">
            <a:extLst>
              <a:ext uri="{FF2B5EF4-FFF2-40B4-BE49-F238E27FC236}">
                <a16:creationId xmlns:a16="http://schemas.microsoft.com/office/drawing/2014/main" id="{A624A0B6-7764-4BBF-9E58-C22DEF15B426}"/>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52F4DB97-0C20-468E-97CD-CEEE33623729}"/>
              </a:ext>
            </a:extLst>
          </p:cNvPr>
          <p:cNvSpPr>
            <a:spLocks noGrp="1"/>
          </p:cNvSpPr>
          <p:nvPr>
            <p:ph type="sldNum" sz="quarter" idx="12"/>
          </p:nvPr>
        </p:nvSpPr>
        <p:spPr/>
        <p:txBody>
          <a:bodyPr/>
          <a:lstStyle/>
          <a:p>
            <a:fld id="{A5356AAE-11A7-4BDB-8BFA-14A76D02FA6A}" type="slidenum">
              <a:rPr lang="fr-CH" smtClean="0"/>
              <a:t>‹N°›</a:t>
            </a:fld>
            <a:endParaRPr lang="fr-CH"/>
          </a:p>
        </p:txBody>
      </p:sp>
    </p:spTree>
    <p:extLst>
      <p:ext uri="{BB962C8B-B14F-4D97-AF65-F5344CB8AC3E}">
        <p14:creationId xmlns:p14="http://schemas.microsoft.com/office/powerpoint/2010/main" val="108373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BD51CAF-3157-4DBA-84DF-CBB2485CE6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DC58E87F-C34B-4877-BA32-513D6DF6C2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BC2B46B9-8799-42F0-AA9F-06F211DB88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63987-55F8-40F9-AA8A-5F309DBED4E7}" type="datetimeFigureOut">
              <a:rPr lang="fr-CH" smtClean="0"/>
              <a:t>15.08.2022</a:t>
            </a:fld>
            <a:endParaRPr lang="fr-CH"/>
          </a:p>
        </p:txBody>
      </p:sp>
      <p:sp>
        <p:nvSpPr>
          <p:cNvPr id="5" name="Espace réservé du pied de page 4">
            <a:extLst>
              <a:ext uri="{FF2B5EF4-FFF2-40B4-BE49-F238E27FC236}">
                <a16:creationId xmlns:a16="http://schemas.microsoft.com/office/drawing/2014/main" id="{5420FFDA-AD38-456F-9F7C-F2FD7E240D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a:extLst>
              <a:ext uri="{FF2B5EF4-FFF2-40B4-BE49-F238E27FC236}">
                <a16:creationId xmlns:a16="http://schemas.microsoft.com/office/drawing/2014/main" id="{CBE194FE-7BC5-4B41-B8BB-2108290D24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56AAE-11A7-4BDB-8BFA-14A76D02FA6A}" type="slidenum">
              <a:rPr lang="fr-CH" smtClean="0"/>
              <a:t>‹N°›</a:t>
            </a:fld>
            <a:endParaRPr lang="fr-CH"/>
          </a:p>
        </p:txBody>
      </p:sp>
    </p:spTree>
    <p:extLst>
      <p:ext uri="{BB962C8B-B14F-4D97-AF65-F5344CB8AC3E}">
        <p14:creationId xmlns:p14="http://schemas.microsoft.com/office/powerpoint/2010/main" val="3622784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re 3">
            <a:extLst>
              <a:ext uri="{FF2B5EF4-FFF2-40B4-BE49-F238E27FC236}">
                <a16:creationId xmlns:a16="http://schemas.microsoft.com/office/drawing/2014/main" id="{D7CD43F8-28B6-43AE-B72F-2DA951C59A6D}"/>
              </a:ext>
            </a:extLst>
          </p:cNvPr>
          <p:cNvSpPr>
            <a:spLocks noGrp="1"/>
          </p:cNvSpPr>
          <p:nvPr>
            <p:ph type="title"/>
          </p:nvPr>
        </p:nvSpPr>
        <p:spPr>
          <a:xfrm>
            <a:off x="643467" y="321734"/>
            <a:ext cx="10905066" cy="1135737"/>
          </a:xfrm>
        </p:spPr>
        <p:txBody>
          <a:bodyPr>
            <a:normAutofit/>
          </a:bodyPr>
          <a:lstStyle/>
          <a:p>
            <a:pPr algn="ctr"/>
            <a:r>
              <a:rPr lang="fr-CH" sz="2800"/>
              <a:t>Séance de rentrée du Conservatoire – Mercredi 17 août 2022</a:t>
            </a:r>
            <a:endParaRPr lang="fr-CH" sz="2800" dirty="0"/>
          </a:p>
        </p:txBody>
      </p:sp>
      <p:sp>
        <p:nvSpPr>
          <p:cNvPr id="30"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Afficher l’image source">
            <a:extLst>
              <a:ext uri="{FF2B5EF4-FFF2-40B4-BE49-F238E27FC236}">
                <a16:creationId xmlns:a16="http://schemas.microsoft.com/office/drawing/2014/main" id="{E52595D5-B6D5-0A3E-ED0B-3A2B89DECD3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0824" y="1661532"/>
            <a:ext cx="6636854" cy="4410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454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52A6037-DAD9-48CF-92BB-330A16B9F33F}"/>
              </a:ext>
            </a:extLst>
          </p:cNvPr>
          <p:cNvSpPr>
            <a:spLocks noGrp="1"/>
          </p:cNvSpPr>
          <p:nvPr>
            <p:ph type="title"/>
          </p:nvPr>
        </p:nvSpPr>
        <p:spPr>
          <a:xfrm>
            <a:off x="466722" y="586855"/>
            <a:ext cx="3201366" cy="3202947"/>
          </a:xfrm>
        </p:spPr>
        <p:txBody>
          <a:bodyPr anchor="b">
            <a:normAutofit/>
          </a:bodyPr>
          <a:lstStyle/>
          <a:p>
            <a:r>
              <a:rPr lang="fr-CH" sz="4000" dirty="0">
                <a:solidFill>
                  <a:srgbClr val="FFFFFF"/>
                </a:solidFill>
              </a:rPr>
              <a:t>7. </a:t>
            </a:r>
            <a:r>
              <a:rPr lang="fr-CH" sz="3600" dirty="0">
                <a:solidFill>
                  <a:srgbClr val="FFFFFF"/>
                </a:solidFill>
              </a:rPr>
              <a:t>Informations administratives</a:t>
            </a:r>
            <a:endParaRPr lang="fr-CH" sz="4000" dirty="0">
              <a:solidFill>
                <a:srgbClr val="FFFFFF"/>
              </a:solidFill>
            </a:endParaRPr>
          </a:p>
        </p:txBody>
      </p:sp>
      <p:sp>
        <p:nvSpPr>
          <p:cNvPr id="3" name="Espace réservé du contenu 2">
            <a:extLst>
              <a:ext uri="{FF2B5EF4-FFF2-40B4-BE49-F238E27FC236}">
                <a16:creationId xmlns:a16="http://schemas.microsoft.com/office/drawing/2014/main" id="{5D253694-7FA3-4048-A0C2-E1D5FD54C302}"/>
              </a:ext>
            </a:extLst>
          </p:cNvPr>
          <p:cNvSpPr>
            <a:spLocks noGrp="1"/>
          </p:cNvSpPr>
          <p:nvPr>
            <p:ph idx="1"/>
          </p:nvPr>
        </p:nvSpPr>
        <p:spPr>
          <a:xfrm>
            <a:off x="4810259" y="418642"/>
            <a:ext cx="7021857" cy="6070294"/>
          </a:xfrm>
          <a:gradFill flip="none" rotWithShape="1">
            <a:gsLst>
              <a:gs pos="0">
                <a:schemeClr val="accent1">
                  <a:shade val="30000"/>
                  <a:satMod val="115000"/>
                </a:schemeClr>
              </a:gs>
              <a:gs pos="9000">
                <a:schemeClr val="accent1">
                  <a:shade val="67500"/>
                  <a:satMod val="115000"/>
                  <a:alpha val="33000"/>
                </a:schemeClr>
              </a:gs>
              <a:gs pos="100000">
                <a:schemeClr val="accent1">
                  <a:shade val="100000"/>
                  <a:satMod val="115000"/>
                </a:schemeClr>
              </a:gs>
            </a:gsLst>
            <a:lin ang="8100000" scaled="1"/>
            <a:tileRect/>
          </a:gradFill>
        </p:spPr>
        <p:txBody>
          <a:bodyPr anchor="ctr">
            <a:normAutofit fontScale="92500" lnSpcReduction="10000"/>
          </a:bodyPr>
          <a:lstStyle/>
          <a:p>
            <a:pPr marL="0" indent="0">
              <a:spcBef>
                <a:spcPts val="0"/>
              </a:spcBef>
              <a:spcAft>
                <a:spcPts val="600"/>
              </a:spcAft>
              <a:buNone/>
            </a:pPr>
            <a:endParaRPr lang="fr-CH" sz="2000" b="1" dirty="0"/>
          </a:p>
          <a:p>
            <a:pPr marL="0" indent="0">
              <a:spcBef>
                <a:spcPts val="0"/>
              </a:spcBef>
              <a:spcAft>
                <a:spcPts val="600"/>
              </a:spcAft>
              <a:buNone/>
            </a:pPr>
            <a:endParaRPr lang="fr-CH" sz="2000" b="1" dirty="0"/>
          </a:p>
          <a:p>
            <a:pPr marL="0" indent="0">
              <a:spcBef>
                <a:spcPts val="0"/>
              </a:spcBef>
              <a:spcAft>
                <a:spcPts val="600"/>
              </a:spcAft>
              <a:buNone/>
            </a:pPr>
            <a:endParaRPr lang="fr-CH" sz="2000" b="1" dirty="0"/>
          </a:p>
          <a:p>
            <a:pPr marL="0" indent="0">
              <a:spcBef>
                <a:spcPts val="0"/>
              </a:spcBef>
              <a:spcAft>
                <a:spcPts val="600"/>
              </a:spcAft>
              <a:buNone/>
            </a:pPr>
            <a:r>
              <a:rPr lang="fr-CH" sz="2000" b="1" dirty="0"/>
              <a:t>7.1 Retour des documents</a:t>
            </a:r>
          </a:p>
          <a:p>
            <a:pPr>
              <a:spcBef>
                <a:spcPts val="0"/>
              </a:spcBef>
              <a:spcAft>
                <a:spcPts val="600"/>
              </a:spcAft>
            </a:pPr>
            <a:r>
              <a:rPr lang="fr-CH" sz="2000" dirty="0"/>
              <a:t>Rappel quant à l’importance des délais</a:t>
            </a:r>
          </a:p>
          <a:p>
            <a:pPr marL="0" indent="0">
              <a:spcBef>
                <a:spcPts val="0"/>
              </a:spcBef>
              <a:spcAft>
                <a:spcPts val="600"/>
              </a:spcAft>
              <a:buNone/>
            </a:pPr>
            <a:endParaRPr lang="fr-CH" sz="2000" dirty="0"/>
          </a:p>
          <a:p>
            <a:pPr marL="0" indent="0">
              <a:spcBef>
                <a:spcPts val="0"/>
              </a:spcBef>
              <a:spcAft>
                <a:spcPts val="600"/>
              </a:spcAft>
              <a:buNone/>
            </a:pPr>
            <a:r>
              <a:rPr lang="fr-CH" sz="2000" b="1" dirty="0"/>
              <a:t>7.2 Liste des élèves/classe</a:t>
            </a:r>
          </a:p>
          <a:p>
            <a:pPr>
              <a:spcBef>
                <a:spcPts val="0"/>
              </a:spcBef>
              <a:spcAft>
                <a:spcPts val="600"/>
              </a:spcAft>
            </a:pPr>
            <a:r>
              <a:rPr lang="fr-CH" sz="2000" dirty="0"/>
              <a:t>Un contrôle rigoureux doit être fait afin d’éviter tout malentendu lors d’une triangulation </a:t>
            </a:r>
            <a:r>
              <a:rPr lang="fr-CH" sz="2000" dirty="0" err="1"/>
              <a:t>institution-professeur·e-parents</a:t>
            </a:r>
            <a:r>
              <a:rPr lang="fr-CH" sz="2000" dirty="0"/>
              <a:t>. Toute démission doit être annoncée au secrétariat, l’information uniquement faite au/à la </a:t>
            </a:r>
            <a:r>
              <a:rPr lang="fr-CH" sz="2000" dirty="0" err="1"/>
              <a:t>professeur·e</a:t>
            </a:r>
            <a:r>
              <a:rPr lang="fr-CH" sz="2000" dirty="0"/>
              <a:t> n’est pas suffisante.</a:t>
            </a:r>
          </a:p>
          <a:p>
            <a:pPr marL="0" indent="0">
              <a:spcBef>
                <a:spcPts val="0"/>
              </a:spcBef>
              <a:spcAft>
                <a:spcPts val="600"/>
              </a:spcAft>
              <a:buNone/>
            </a:pPr>
            <a:endParaRPr lang="fr-CH" sz="2000" dirty="0"/>
          </a:p>
          <a:p>
            <a:pPr marL="0" indent="0">
              <a:spcBef>
                <a:spcPts val="0"/>
              </a:spcBef>
              <a:spcAft>
                <a:spcPts val="600"/>
              </a:spcAft>
              <a:buNone/>
            </a:pPr>
            <a:r>
              <a:rPr lang="fr-CH" sz="2000" b="1" dirty="0"/>
              <a:t>7.3 Avenants</a:t>
            </a:r>
          </a:p>
          <a:p>
            <a:pPr>
              <a:spcBef>
                <a:spcPts val="0"/>
              </a:spcBef>
              <a:spcAft>
                <a:spcPts val="600"/>
              </a:spcAft>
            </a:pPr>
            <a:r>
              <a:rPr lang="fr-CH" sz="2000" dirty="0"/>
              <a:t>L’avenant (au contrat, au règlement) doit être retourné dûment signé dans le délai imparti. </a:t>
            </a:r>
          </a:p>
          <a:p>
            <a:pPr marL="0" indent="0">
              <a:spcBef>
                <a:spcPts val="0"/>
              </a:spcBef>
              <a:spcAft>
                <a:spcPts val="600"/>
              </a:spcAft>
              <a:buNone/>
            </a:pPr>
            <a:endParaRPr lang="fr-CH" sz="2000" dirty="0"/>
          </a:p>
          <a:p>
            <a:pPr marL="0" indent="0">
              <a:spcBef>
                <a:spcPts val="0"/>
              </a:spcBef>
              <a:spcAft>
                <a:spcPts val="600"/>
              </a:spcAft>
              <a:buNone/>
            </a:pPr>
            <a:r>
              <a:rPr lang="fr-CH" sz="2000" b="1" dirty="0"/>
              <a:t>7.4 Horaire des </a:t>
            </a:r>
            <a:r>
              <a:rPr lang="fr-CH" sz="2000" b="1" dirty="0" err="1"/>
              <a:t>professeurs·es</a:t>
            </a:r>
            <a:endParaRPr lang="fr-CH" sz="2000" b="1" dirty="0"/>
          </a:p>
          <a:p>
            <a:pPr>
              <a:spcBef>
                <a:spcPts val="0"/>
              </a:spcBef>
              <a:spcAft>
                <a:spcPts val="600"/>
              </a:spcAft>
            </a:pPr>
            <a:r>
              <a:rPr lang="fr-CH" sz="2000" dirty="0"/>
              <a:t>En l’absence d’un horaire, un studio ne peut être réservé pour l’année scolaire. Une fois vérifié, il doit parvenir au secrétariat pour confirmation d’ici la fin septembre.</a:t>
            </a:r>
          </a:p>
          <a:p>
            <a:pPr marL="0" indent="0">
              <a:spcBef>
                <a:spcPts val="0"/>
              </a:spcBef>
              <a:spcAft>
                <a:spcPts val="600"/>
              </a:spcAft>
              <a:buNone/>
            </a:pPr>
            <a:endParaRPr lang="fr-CH" sz="2000" dirty="0"/>
          </a:p>
          <a:p>
            <a:pPr marL="0" indent="0">
              <a:spcBef>
                <a:spcPts val="0"/>
              </a:spcBef>
              <a:spcAft>
                <a:spcPts val="600"/>
              </a:spcAft>
              <a:buNone/>
            </a:pPr>
            <a:endParaRPr lang="fr-CH" sz="2000" dirty="0"/>
          </a:p>
          <a:p>
            <a:pPr marL="0" indent="0">
              <a:spcBef>
                <a:spcPts val="0"/>
              </a:spcBef>
              <a:spcAft>
                <a:spcPts val="600"/>
              </a:spcAft>
              <a:buNone/>
            </a:pPr>
            <a:endParaRPr lang="fr-CH" sz="2000" dirty="0"/>
          </a:p>
          <a:p>
            <a:pPr marL="0" indent="0">
              <a:spcBef>
                <a:spcPts val="0"/>
              </a:spcBef>
              <a:spcAft>
                <a:spcPts val="600"/>
              </a:spcAft>
              <a:buNone/>
            </a:pPr>
            <a:endParaRPr lang="fr-CH" sz="2000" dirty="0"/>
          </a:p>
        </p:txBody>
      </p:sp>
    </p:spTree>
    <p:extLst>
      <p:ext uri="{BB962C8B-B14F-4D97-AF65-F5344CB8AC3E}">
        <p14:creationId xmlns:p14="http://schemas.microsoft.com/office/powerpoint/2010/main" val="1559785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52A6037-DAD9-48CF-92BB-330A16B9F33F}"/>
              </a:ext>
            </a:extLst>
          </p:cNvPr>
          <p:cNvSpPr>
            <a:spLocks noGrp="1"/>
          </p:cNvSpPr>
          <p:nvPr>
            <p:ph type="title"/>
          </p:nvPr>
        </p:nvSpPr>
        <p:spPr>
          <a:xfrm>
            <a:off x="466722" y="586855"/>
            <a:ext cx="3201366" cy="3387497"/>
          </a:xfrm>
        </p:spPr>
        <p:txBody>
          <a:bodyPr anchor="b">
            <a:normAutofit/>
          </a:bodyPr>
          <a:lstStyle/>
          <a:p>
            <a:pPr algn="ctr"/>
            <a:r>
              <a:rPr lang="fr-CH" sz="3600" dirty="0">
                <a:solidFill>
                  <a:srgbClr val="FFFFFF"/>
                </a:solidFill>
              </a:rPr>
              <a:t>8. Commissions intra-</a:t>
            </a:r>
            <a:r>
              <a:rPr lang="fr-CH" sz="3600" dirty="0" err="1">
                <a:solidFill>
                  <a:srgbClr val="FFFFFF"/>
                </a:solidFill>
              </a:rPr>
              <a:t>CMNV</a:t>
            </a:r>
            <a:endParaRPr lang="fr-CH" sz="3600" dirty="0">
              <a:solidFill>
                <a:srgbClr val="FFFFFF"/>
              </a:solidFill>
            </a:endParaRPr>
          </a:p>
        </p:txBody>
      </p:sp>
      <p:sp>
        <p:nvSpPr>
          <p:cNvPr id="3" name="Espace réservé du contenu 2">
            <a:extLst>
              <a:ext uri="{FF2B5EF4-FFF2-40B4-BE49-F238E27FC236}">
                <a16:creationId xmlns:a16="http://schemas.microsoft.com/office/drawing/2014/main" id="{5D253694-7FA3-4048-A0C2-E1D5FD54C302}"/>
              </a:ext>
            </a:extLst>
          </p:cNvPr>
          <p:cNvSpPr>
            <a:spLocks noGrp="1"/>
          </p:cNvSpPr>
          <p:nvPr>
            <p:ph idx="1"/>
          </p:nvPr>
        </p:nvSpPr>
        <p:spPr>
          <a:xfrm>
            <a:off x="4810259" y="511388"/>
            <a:ext cx="6999823" cy="5900429"/>
          </a:xfrm>
          <a:gradFill flip="none" rotWithShape="1">
            <a:gsLst>
              <a:gs pos="0">
                <a:schemeClr val="accent1">
                  <a:shade val="30000"/>
                  <a:satMod val="115000"/>
                </a:schemeClr>
              </a:gs>
              <a:gs pos="3000">
                <a:schemeClr val="accent1">
                  <a:shade val="67500"/>
                  <a:satMod val="115000"/>
                  <a:alpha val="40000"/>
                </a:schemeClr>
              </a:gs>
              <a:gs pos="100000">
                <a:schemeClr val="accent1">
                  <a:shade val="100000"/>
                  <a:satMod val="115000"/>
                </a:schemeClr>
              </a:gs>
            </a:gsLst>
            <a:path path="circle">
              <a:fillToRect l="100000" b="100000"/>
            </a:path>
            <a:tileRect t="-100000" r="-100000"/>
          </a:gradFill>
        </p:spPr>
        <p:txBody>
          <a:bodyPr anchor="ctr">
            <a:normAutofit/>
          </a:bodyPr>
          <a:lstStyle/>
          <a:p>
            <a:pPr marL="0" indent="0">
              <a:spcBef>
                <a:spcPts val="0"/>
              </a:spcBef>
              <a:spcAft>
                <a:spcPts val="600"/>
              </a:spcAft>
              <a:buNone/>
            </a:pPr>
            <a:endParaRPr lang="fr-CH" sz="2000" b="1" dirty="0"/>
          </a:p>
          <a:p>
            <a:pPr marL="0" indent="0">
              <a:spcBef>
                <a:spcPts val="0"/>
              </a:spcBef>
              <a:spcAft>
                <a:spcPts val="600"/>
              </a:spcAft>
              <a:buNone/>
            </a:pPr>
            <a:r>
              <a:rPr lang="fr-CH" sz="2000" b="1" dirty="0"/>
              <a:t>8.1 Information par commission</a:t>
            </a:r>
          </a:p>
          <a:p>
            <a:pPr>
              <a:spcBef>
                <a:spcPts val="0"/>
              </a:spcBef>
              <a:spcAft>
                <a:spcPts val="600"/>
              </a:spcAft>
            </a:pPr>
            <a:r>
              <a:rPr lang="fr-CH" sz="2000" dirty="0"/>
              <a:t>Selon l’évolution voire la mise en place de nouveautés</a:t>
            </a:r>
          </a:p>
        </p:txBody>
      </p:sp>
    </p:spTree>
    <p:extLst>
      <p:ext uri="{BB962C8B-B14F-4D97-AF65-F5344CB8AC3E}">
        <p14:creationId xmlns:p14="http://schemas.microsoft.com/office/powerpoint/2010/main" val="3360485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7" name="Rectangle 3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Rectangle 4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2BA0BCB-4DB1-4260-BBDD-5C9029CE9636}"/>
              </a:ext>
            </a:extLst>
          </p:cNvPr>
          <p:cNvSpPr>
            <a:spLocks noGrp="1"/>
          </p:cNvSpPr>
          <p:nvPr>
            <p:ph type="title"/>
          </p:nvPr>
        </p:nvSpPr>
        <p:spPr>
          <a:xfrm>
            <a:off x="466722" y="586855"/>
            <a:ext cx="3201366" cy="3387497"/>
          </a:xfrm>
        </p:spPr>
        <p:txBody>
          <a:bodyPr anchor="b">
            <a:normAutofit/>
          </a:bodyPr>
          <a:lstStyle/>
          <a:p>
            <a:pPr algn="ctr"/>
            <a:r>
              <a:rPr lang="fr-CH" sz="4000" dirty="0">
                <a:solidFill>
                  <a:srgbClr val="FFFFFF"/>
                </a:solidFill>
              </a:rPr>
              <a:t>9. Projet</a:t>
            </a:r>
            <a:br>
              <a:rPr lang="fr-CH" sz="4000" dirty="0">
                <a:solidFill>
                  <a:srgbClr val="FFFFFF"/>
                </a:solidFill>
              </a:rPr>
            </a:br>
            <a:r>
              <a:rPr lang="fr-CH" sz="4000" dirty="0" err="1">
                <a:solidFill>
                  <a:srgbClr val="FFFFFF"/>
                </a:solidFill>
              </a:rPr>
              <a:t>Aquanota</a:t>
            </a:r>
            <a:endParaRPr lang="fr-CH" sz="4000" dirty="0">
              <a:solidFill>
                <a:srgbClr val="FFFFFF"/>
              </a:solidFill>
            </a:endParaRPr>
          </a:p>
        </p:txBody>
      </p:sp>
      <p:sp>
        <p:nvSpPr>
          <p:cNvPr id="4" name="Espace réservé du contenu 3">
            <a:extLst>
              <a:ext uri="{FF2B5EF4-FFF2-40B4-BE49-F238E27FC236}">
                <a16:creationId xmlns:a16="http://schemas.microsoft.com/office/drawing/2014/main" id="{AB15972F-ABEC-4002-A0A3-E3D80AF3A7B0}"/>
              </a:ext>
            </a:extLst>
          </p:cNvPr>
          <p:cNvSpPr>
            <a:spLocks noGrp="1"/>
          </p:cNvSpPr>
          <p:nvPr>
            <p:ph idx="1"/>
          </p:nvPr>
        </p:nvSpPr>
        <p:spPr>
          <a:xfrm>
            <a:off x="4810259" y="330506"/>
            <a:ext cx="7076941" cy="6070294"/>
          </a:xfrm>
          <a:gradFill flip="none" rotWithShape="1">
            <a:gsLst>
              <a:gs pos="0">
                <a:schemeClr val="accent1">
                  <a:shade val="30000"/>
                  <a:satMod val="115000"/>
                </a:schemeClr>
              </a:gs>
              <a:gs pos="2000">
                <a:schemeClr val="accent1">
                  <a:shade val="67500"/>
                  <a:satMod val="115000"/>
                  <a:alpha val="43000"/>
                </a:schemeClr>
              </a:gs>
              <a:gs pos="100000">
                <a:schemeClr val="accent1">
                  <a:shade val="100000"/>
                  <a:satMod val="115000"/>
                </a:schemeClr>
              </a:gs>
            </a:gsLst>
            <a:path path="circle">
              <a:fillToRect l="100000" t="100000"/>
            </a:path>
            <a:tileRect r="-100000" b="-100000"/>
          </a:gradFill>
        </p:spPr>
        <p:txBody>
          <a:bodyPr anchor="ctr">
            <a:normAutofit fontScale="70000" lnSpcReduction="20000"/>
          </a:bodyPr>
          <a:lstStyle/>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3100" b="1" dirty="0"/>
          </a:p>
          <a:p>
            <a:pPr marL="0" indent="0">
              <a:spcBef>
                <a:spcPts val="0"/>
              </a:spcBef>
              <a:spcAft>
                <a:spcPts val="600"/>
              </a:spcAft>
              <a:buNone/>
            </a:pPr>
            <a:r>
              <a:rPr lang="fr-CH" sz="3100" b="1" dirty="0"/>
              <a:t>9.1 Synthèse rentrée 2022-2023 (Jean-Christophe Ducret)</a:t>
            </a:r>
          </a:p>
          <a:p>
            <a:pPr>
              <a:spcBef>
                <a:spcPts val="0"/>
              </a:spcBef>
              <a:spcAft>
                <a:spcPts val="600"/>
              </a:spcAft>
            </a:pPr>
            <a:r>
              <a:rPr lang="fr-CH" sz="3100" dirty="0"/>
              <a:t>Année «Test»</a:t>
            </a:r>
          </a:p>
          <a:p>
            <a:pPr>
              <a:spcBef>
                <a:spcPts val="0"/>
              </a:spcBef>
              <a:spcAft>
                <a:spcPts val="600"/>
              </a:spcAft>
            </a:pPr>
            <a:r>
              <a:rPr lang="fr-CH" sz="3100" dirty="0"/>
              <a:t>Deux professeurs concernés:</a:t>
            </a:r>
          </a:p>
          <a:p>
            <a:pPr marL="0" indent="0">
              <a:spcBef>
                <a:spcPts val="0"/>
              </a:spcBef>
              <a:spcAft>
                <a:spcPts val="600"/>
              </a:spcAft>
              <a:buNone/>
            </a:pPr>
            <a:r>
              <a:rPr lang="fr-CH" sz="3100" dirty="0"/>
              <a:t>      Jean-Christophe Ducret et André Hahne</a:t>
            </a:r>
          </a:p>
          <a:p>
            <a:pPr>
              <a:spcBef>
                <a:spcPts val="0"/>
              </a:spcBef>
              <a:spcAft>
                <a:spcPts val="600"/>
              </a:spcAft>
            </a:pPr>
            <a:r>
              <a:rPr lang="fr-CH" sz="3100" dirty="0"/>
              <a:t>Lieu d’enseignement, Sports 5</a:t>
            </a:r>
          </a:p>
          <a:p>
            <a:pPr>
              <a:spcBef>
                <a:spcPts val="0"/>
              </a:spcBef>
              <a:spcAft>
                <a:spcPts val="600"/>
              </a:spcAft>
            </a:pPr>
            <a:r>
              <a:rPr lang="fr-CH" sz="3100" dirty="0"/>
              <a:t>Au début du deuxième semestre, une réflexion sera menée quant à la suite à donner à la collaboration et au développement du projet.</a:t>
            </a:r>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a:p>
            <a:pPr marL="0" indent="0">
              <a:spcBef>
                <a:spcPts val="0"/>
              </a:spcBef>
              <a:spcAft>
                <a:spcPts val="600"/>
              </a:spcAft>
              <a:buNone/>
            </a:pPr>
            <a:endParaRPr lang="fr-CH" sz="1400" b="1" dirty="0"/>
          </a:p>
        </p:txBody>
      </p:sp>
    </p:spTree>
    <p:extLst>
      <p:ext uri="{BB962C8B-B14F-4D97-AF65-F5344CB8AC3E}">
        <p14:creationId xmlns:p14="http://schemas.microsoft.com/office/powerpoint/2010/main" val="911678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2BA0BCB-4DB1-4260-BBDD-5C9029CE9636}"/>
              </a:ext>
            </a:extLst>
          </p:cNvPr>
          <p:cNvSpPr>
            <a:spLocks noGrp="1"/>
          </p:cNvSpPr>
          <p:nvPr>
            <p:ph type="title"/>
          </p:nvPr>
        </p:nvSpPr>
        <p:spPr>
          <a:xfrm>
            <a:off x="466722" y="586855"/>
            <a:ext cx="3201366" cy="3387497"/>
          </a:xfrm>
        </p:spPr>
        <p:txBody>
          <a:bodyPr anchor="b">
            <a:normAutofit/>
          </a:bodyPr>
          <a:lstStyle/>
          <a:p>
            <a:pPr algn="ctr"/>
            <a:r>
              <a:rPr lang="fr-CH" sz="3200" dirty="0">
                <a:solidFill>
                  <a:srgbClr val="FFFFFF"/>
                </a:solidFill>
              </a:rPr>
              <a:t>10. Association des professeurs du </a:t>
            </a:r>
            <a:r>
              <a:rPr lang="fr-CH" sz="3200" dirty="0" err="1">
                <a:solidFill>
                  <a:srgbClr val="FFFFFF"/>
                </a:solidFill>
              </a:rPr>
              <a:t>CMNV</a:t>
            </a:r>
            <a:endParaRPr lang="fr-CH" sz="3200" dirty="0">
              <a:solidFill>
                <a:srgbClr val="FFFFFF"/>
              </a:solidFill>
            </a:endParaRPr>
          </a:p>
        </p:txBody>
      </p:sp>
      <p:sp>
        <p:nvSpPr>
          <p:cNvPr id="4" name="Espace réservé du contenu 3">
            <a:extLst>
              <a:ext uri="{FF2B5EF4-FFF2-40B4-BE49-F238E27FC236}">
                <a16:creationId xmlns:a16="http://schemas.microsoft.com/office/drawing/2014/main" id="{AB15972F-ABEC-4002-A0A3-E3D80AF3A7B0}"/>
              </a:ext>
            </a:extLst>
          </p:cNvPr>
          <p:cNvSpPr>
            <a:spLocks noGrp="1"/>
          </p:cNvSpPr>
          <p:nvPr>
            <p:ph idx="1"/>
          </p:nvPr>
        </p:nvSpPr>
        <p:spPr>
          <a:xfrm>
            <a:off x="4504548" y="396607"/>
            <a:ext cx="7316551" cy="6059277"/>
          </a:xfrm>
          <a:gradFill flip="none" rotWithShape="1">
            <a:gsLst>
              <a:gs pos="0">
                <a:schemeClr val="accent1">
                  <a:shade val="30000"/>
                  <a:satMod val="115000"/>
                </a:schemeClr>
              </a:gs>
              <a:gs pos="4000">
                <a:schemeClr val="accent1">
                  <a:shade val="67500"/>
                  <a:satMod val="115000"/>
                  <a:alpha val="45000"/>
                </a:schemeClr>
              </a:gs>
              <a:gs pos="100000">
                <a:schemeClr val="accent1">
                  <a:shade val="100000"/>
                  <a:satMod val="115000"/>
                </a:schemeClr>
              </a:gs>
            </a:gsLst>
            <a:path path="circle">
              <a:fillToRect l="100000" t="100000"/>
            </a:path>
            <a:tileRect r="-100000" b="-100000"/>
          </a:gradFill>
        </p:spPr>
        <p:txBody>
          <a:bodyPr anchor="ctr">
            <a:normAutofit fontScale="85000" lnSpcReduction="10000"/>
          </a:bodyPr>
          <a:lstStyle/>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2600" b="1" dirty="0"/>
          </a:p>
          <a:p>
            <a:pPr marL="0" indent="0">
              <a:spcBef>
                <a:spcPts val="0"/>
              </a:spcBef>
              <a:spcAft>
                <a:spcPts val="600"/>
              </a:spcAft>
              <a:buNone/>
            </a:pPr>
            <a:r>
              <a:rPr lang="fr-CH" sz="2600" b="1" dirty="0"/>
              <a:t>10.1 Informations et communications (membres du comité)</a:t>
            </a:r>
          </a:p>
          <a:p>
            <a:pPr>
              <a:spcBef>
                <a:spcPts val="0"/>
              </a:spcBef>
              <a:spcAft>
                <a:spcPts val="600"/>
              </a:spcAft>
            </a:pPr>
            <a:r>
              <a:rPr lang="fr-CH" sz="2600" dirty="0"/>
              <a:t>Synthèse 2021-2022</a:t>
            </a:r>
          </a:p>
          <a:p>
            <a:pPr>
              <a:spcBef>
                <a:spcPts val="0"/>
              </a:spcBef>
              <a:spcAft>
                <a:spcPts val="600"/>
              </a:spcAft>
            </a:pPr>
            <a:r>
              <a:rPr lang="fr-CH" sz="2600" dirty="0"/>
              <a:t>Nouveautés 2022-2023</a:t>
            </a:r>
          </a:p>
          <a:p>
            <a:pPr marL="0" indent="0">
              <a:spcBef>
                <a:spcPts val="0"/>
              </a:spcBef>
              <a:spcAft>
                <a:spcPts val="600"/>
              </a:spcAft>
              <a:buNone/>
            </a:pPr>
            <a:endParaRPr lang="fr-CH" sz="2600" b="1" dirty="0"/>
          </a:p>
          <a:p>
            <a:pPr marL="0" indent="0">
              <a:spcBef>
                <a:spcPts val="0"/>
              </a:spcBef>
              <a:spcAft>
                <a:spcPts val="600"/>
              </a:spcAft>
              <a:buNone/>
            </a:pPr>
            <a:r>
              <a:rPr lang="fr-CH" sz="2600" b="1" dirty="0"/>
              <a:t>10.2 Nouveau document concernant les entretiens de collaboration</a:t>
            </a:r>
          </a:p>
          <a:p>
            <a:pPr>
              <a:spcBef>
                <a:spcPts val="0"/>
              </a:spcBef>
              <a:spcAft>
                <a:spcPts val="600"/>
              </a:spcAft>
            </a:pPr>
            <a:r>
              <a:rPr lang="fr-CH" sz="2600" dirty="0"/>
              <a:t>A partir d’un  canevas,  élaborer un document indispensable au futur entretien de collaboration.</a:t>
            </a:r>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a:p>
            <a:pPr marL="0" indent="0">
              <a:spcBef>
                <a:spcPts val="0"/>
              </a:spcBef>
              <a:spcAft>
                <a:spcPts val="600"/>
              </a:spcAft>
              <a:buNone/>
            </a:pPr>
            <a:endParaRPr lang="fr-CH" sz="1100" b="1" dirty="0"/>
          </a:p>
        </p:txBody>
      </p:sp>
    </p:spTree>
    <p:extLst>
      <p:ext uri="{BB962C8B-B14F-4D97-AF65-F5344CB8AC3E}">
        <p14:creationId xmlns:p14="http://schemas.microsoft.com/office/powerpoint/2010/main" val="891614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Rectangle 2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E05F186-3B42-4FB6-9CE7-8D2B2AD1E141}"/>
              </a:ext>
            </a:extLst>
          </p:cNvPr>
          <p:cNvSpPr>
            <a:spLocks noGrp="1"/>
          </p:cNvSpPr>
          <p:nvPr>
            <p:ph type="title"/>
          </p:nvPr>
        </p:nvSpPr>
        <p:spPr>
          <a:xfrm>
            <a:off x="466722" y="586856"/>
            <a:ext cx="3201366" cy="3103796"/>
          </a:xfrm>
        </p:spPr>
        <p:txBody>
          <a:bodyPr anchor="b">
            <a:normAutofit/>
          </a:bodyPr>
          <a:lstStyle/>
          <a:p>
            <a:pPr algn="ctr"/>
            <a:r>
              <a:rPr lang="fr-CH" sz="3200" dirty="0">
                <a:solidFill>
                  <a:srgbClr val="FFFFFF"/>
                </a:solidFill>
              </a:rPr>
              <a:t>11. FEM</a:t>
            </a:r>
          </a:p>
        </p:txBody>
      </p:sp>
      <p:sp>
        <p:nvSpPr>
          <p:cNvPr id="3" name="Espace réservé du contenu 2">
            <a:extLst>
              <a:ext uri="{FF2B5EF4-FFF2-40B4-BE49-F238E27FC236}">
                <a16:creationId xmlns:a16="http://schemas.microsoft.com/office/drawing/2014/main" id="{6575168F-AA4C-4A39-BF9B-D50369521306}"/>
              </a:ext>
            </a:extLst>
          </p:cNvPr>
          <p:cNvSpPr>
            <a:spLocks noGrp="1"/>
          </p:cNvSpPr>
          <p:nvPr>
            <p:ph idx="1"/>
          </p:nvPr>
        </p:nvSpPr>
        <p:spPr>
          <a:xfrm>
            <a:off x="4581727" y="286440"/>
            <a:ext cx="7360557" cy="6202496"/>
          </a:xfrm>
          <a:gradFill flip="none" rotWithShape="1">
            <a:gsLst>
              <a:gs pos="0">
                <a:schemeClr val="accent1">
                  <a:shade val="30000"/>
                  <a:satMod val="115000"/>
                </a:schemeClr>
              </a:gs>
              <a:gs pos="0">
                <a:schemeClr val="accent1">
                  <a:shade val="67500"/>
                  <a:satMod val="115000"/>
                  <a:alpha val="44000"/>
                </a:schemeClr>
              </a:gs>
              <a:gs pos="100000">
                <a:schemeClr val="accent1">
                  <a:shade val="100000"/>
                  <a:satMod val="115000"/>
                </a:schemeClr>
              </a:gs>
            </a:gsLst>
            <a:path path="circle">
              <a:fillToRect l="100000" t="100000"/>
            </a:path>
            <a:tileRect r="-100000" b="-100000"/>
          </a:gradFill>
        </p:spPr>
        <p:txBody>
          <a:bodyPr anchor="ctr">
            <a:normAutofit/>
          </a:bodyPr>
          <a:lstStyle/>
          <a:p>
            <a:endParaRPr lang="fr-CH" sz="2000" b="1" dirty="0"/>
          </a:p>
          <a:p>
            <a:pPr>
              <a:spcBef>
                <a:spcPts val="0"/>
              </a:spcBef>
            </a:pPr>
            <a:endParaRPr lang="fr-CH" sz="2000" b="1" dirty="0"/>
          </a:p>
          <a:p>
            <a:pPr>
              <a:spcBef>
                <a:spcPts val="0"/>
              </a:spcBef>
            </a:pPr>
            <a:endParaRPr lang="fr-CH" sz="2000" b="1" dirty="0"/>
          </a:p>
          <a:p>
            <a:pPr>
              <a:spcBef>
                <a:spcPts val="0"/>
              </a:spcBef>
            </a:pPr>
            <a:endParaRPr lang="fr-CH" sz="2000" b="1" dirty="0"/>
          </a:p>
          <a:p>
            <a:pPr marL="0" indent="0">
              <a:spcBef>
                <a:spcPts val="0"/>
              </a:spcBef>
              <a:buNone/>
            </a:pPr>
            <a:r>
              <a:rPr lang="fr-CH" sz="2000" b="1" dirty="0"/>
              <a:t>11.1 Directives 2022-2023</a:t>
            </a:r>
          </a:p>
          <a:p>
            <a:pPr>
              <a:spcBef>
                <a:spcPts val="0"/>
              </a:spcBef>
            </a:pPr>
            <a:r>
              <a:rPr lang="fr-CH" sz="2000" dirty="0"/>
              <a:t>Selon document reçu. Peu de changement notoire à l’exception des «Congés spéciaux payés»</a:t>
            </a:r>
          </a:p>
          <a:p>
            <a:pPr marL="0" indent="0">
              <a:spcBef>
                <a:spcPts val="0"/>
              </a:spcBef>
              <a:buNone/>
            </a:pPr>
            <a:endParaRPr lang="fr-CH" sz="2000" dirty="0"/>
          </a:p>
          <a:p>
            <a:pPr marL="0" indent="0">
              <a:spcBef>
                <a:spcPts val="0"/>
              </a:spcBef>
              <a:buNone/>
            </a:pPr>
            <a:r>
              <a:rPr lang="fr-CH" sz="2000" b="1" dirty="0"/>
              <a:t>11.2 Garantie du taux d’activité (rappel)</a:t>
            </a:r>
          </a:p>
          <a:p>
            <a:pPr>
              <a:spcBef>
                <a:spcPts val="0"/>
              </a:spcBef>
            </a:pPr>
            <a:r>
              <a:rPr lang="fr-CH" sz="2000" dirty="0"/>
              <a:t>Taux d’activité cumulé au sein des Ecoles de musique et Conservatoire reconnus de 10% (l’année passée 20%)</a:t>
            </a:r>
          </a:p>
          <a:p>
            <a:pPr>
              <a:spcBef>
                <a:spcPts val="0"/>
              </a:spcBef>
            </a:pPr>
            <a:r>
              <a:rPr lang="fr-CH" sz="2000" dirty="0"/>
              <a:t>Le taux de référence est fixé au 15 octobre de l’année en cours. Le 90% de ce taux est garanti pour l’année suivante.</a:t>
            </a:r>
          </a:p>
          <a:p>
            <a:pPr>
              <a:spcBef>
                <a:spcPts val="0"/>
              </a:spcBef>
            </a:pPr>
            <a:r>
              <a:rPr lang="fr-CH" sz="2000" dirty="0"/>
              <a:t>Il ne peu pas y avoir de cumul positif. Une perte d’élèves dans une école peut être compensé par de nouvelles inscriptions dans une autre école.</a:t>
            </a:r>
          </a:p>
          <a:p>
            <a:pPr>
              <a:spcBef>
                <a:spcPts val="0"/>
              </a:spcBef>
            </a:pPr>
            <a:r>
              <a:rPr lang="fr-CH" sz="2000" dirty="0"/>
              <a:t>Concernant les autres conditions, voir Directives 2022-2023</a:t>
            </a:r>
          </a:p>
          <a:p>
            <a:pPr>
              <a:spcBef>
                <a:spcPts val="0"/>
              </a:spcBef>
            </a:pPr>
            <a:endParaRPr lang="fr-CH" sz="2000" b="1" dirty="0"/>
          </a:p>
          <a:p>
            <a:pPr>
              <a:spcBef>
                <a:spcPts val="0"/>
              </a:spcBef>
            </a:pPr>
            <a:endParaRPr lang="fr-CH" sz="2000" b="1" dirty="0"/>
          </a:p>
          <a:p>
            <a:pPr marL="0" indent="0">
              <a:spcBef>
                <a:spcPts val="0"/>
              </a:spcBef>
              <a:buNone/>
            </a:pPr>
            <a:endParaRPr lang="fr-CH" sz="2000" b="1" dirty="0"/>
          </a:p>
          <a:p>
            <a:pPr marL="0" indent="0">
              <a:spcBef>
                <a:spcPts val="0"/>
              </a:spcBef>
              <a:buNone/>
            </a:pPr>
            <a:endParaRPr lang="fr-CH" sz="2000" b="1" dirty="0"/>
          </a:p>
          <a:p>
            <a:pPr marL="0" indent="0">
              <a:spcBef>
                <a:spcPts val="0"/>
              </a:spcBef>
              <a:buNone/>
            </a:pPr>
            <a:endParaRPr lang="fr-CH" sz="2000" b="1" dirty="0"/>
          </a:p>
        </p:txBody>
      </p:sp>
    </p:spTree>
    <p:extLst>
      <p:ext uri="{BB962C8B-B14F-4D97-AF65-F5344CB8AC3E}">
        <p14:creationId xmlns:p14="http://schemas.microsoft.com/office/powerpoint/2010/main" val="1621701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Rectangle 5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B47B3E4-D7CB-4C13-8DF4-251679532A09}"/>
              </a:ext>
            </a:extLst>
          </p:cNvPr>
          <p:cNvSpPr>
            <a:spLocks noGrp="1"/>
          </p:cNvSpPr>
          <p:nvPr>
            <p:ph type="title"/>
          </p:nvPr>
        </p:nvSpPr>
        <p:spPr>
          <a:xfrm>
            <a:off x="466722" y="2148289"/>
            <a:ext cx="3201366" cy="1826063"/>
          </a:xfrm>
        </p:spPr>
        <p:txBody>
          <a:bodyPr anchor="b">
            <a:normAutofit/>
          </a:bodyPr>
          <a:lstStyle/>
          <a:p>
            <a:pPr algn="ctr"/>
            <a:r>
              <a:rPr lang="fr-CH" sz="3600" dirty="0">
                <a:solidFill>
                  <a:srgbClr val="FFFFFF"/>
                </a:solidFill>
              </a:rPr>
              <a:t>12. Divers et propositions individuelles</a:t>
            </a:r>
          </a:p>
        </p:txBody>
      </p:sp>
      <p:sp>
        <p:nvSpPr>
          <p:cNvPr id="6" name="Espace réservé du contenu 5">
            <a:extLst>
              <a:ext uri="{FF2B5EF4-FFF2-40B4-BE49-F238E27FC236}">
                <a16:creationId xmlns:a16="http://schemas.microsoft.com/office/drawing/2014/main" id="{B72F4AC6-1006-4683-8B54-CEA7B74A7D10}"/>
              </a:ext>
            </a:extLst>
          </p:cNvPr>
          <p:cNvSpPr>
            <a:spLocks noGrp="1"/>
          </p:cNvSpPr>
          <p:nvPr>
            <p:ph idx="1"/>
          </p:nvPr>
        </p:nvSpPr>
        <p:spPr>
          <a:xfrm>
            <a:off x="4581727" y="511388"/>
            <a:ext cx="7143551" cy="5819074"/>
          </a:xfrm>
          <a:gradFill flip="none" rotWithShape="1">
            <a:gsLst>
              <a:gs pos="0">
                <a:schemeClr val="accent1">
                  <a:shade val="30000"/>
                  <a:satMod val="115000"/>
                </a:schemeClr>
              </a:gs>
              <a:gs pos="2000">
                <a:schemeClr val="accent1">
                  <a:shade val="67500"/>
                  <a:satMod val="115000"/>
                  <a:alpha val="45000"/>
                </a:schemeClr>
              </a:gs>
              <a:gs pos="100000">
                <a:schemeClr val="accent1">
                  <a:shade val="100000"/>
                  <a:satMod val="115000"/>
                </a:schemeClr>
              </a:gs>
            </a:gsLst>
            <a:path path="circle">
              <a:fillToRect l="100000" t="100000"/>
            </a:path>
            <a:tileRect r="-100000" b="-100000"/>
          </a:gradFill>
        </p:spPr>
        <p:txBody>
          <a:bodyPr anchor="ctr">
            <a:normAutofit/>
          </a:bodyPr>
          <a:lstStyle/>
          <a:p>
            <a:r>
              <a:rPr lang="fr-CH" sz="3600" dirty="0"/>
              <a:t>Selon les «arrivages»</a:t>
            </a:r>
          </a:p>
        </p:txBody>
      </p:sp>
    </p:spTree>
    <p:extLst>
      <p:ext uri="{BB962C8B-B14F-4D97-AF65-F5344CB8AC3E}">
        <p14:creationId xmlns:p14="http://schemas.microsoft.com/office/powerpoint/2010/main" val="53142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E2FC4B3-6883-51B9-23F3-9E627008D6BB}"/>
              </a:ext>
            </a:extLst>
          </p:cNvPr>
          <p:cNvSpPr>
            <a:spLocks noGrp="1"/>
          </p:cNvSpPr>
          <p:nvPr>
            <p:ph type="title"/>
          </p:nvPr>
        </p:nvSpPr>
        <p:spPr>
          <a:xfrm>
            <a:off x="154235" y="1773716"/>
            <a:ext cx="3746737" cy="2368626"/>
          </a:xfrm>
        </p:spPr>
        <p:txBody>
          <a:bodyPr anchor="b">
            <a:noAutofit/>
          </a:bodyPr>
          <a:lstStyle/>
          <a:p>
            <a:r>
              <a:rPr lang="fr-CH" sz="2400" dirty="0">
                <a:solidFill>
                  <a:srgbClr val="FFFFFF"/>
                </a:solidFill>
              </a:rPr>
              <a:t>Invitée:</a:t>
            </a:r>
            <a:br>
              <a:rPr lang="fr-CH" sz="2400" dirty="0">
                <a:solidFill>
                  <a:srgbClr val="FFFFFF"/>
                </a:solidFill>
              </a:rPr>
            </a:br>
            <a:r>
              <a:rPr lang="fr-CH" sz="2400" dirty="0">
                <a:solidFill>
                  <a:srgbClr val="FFFFFF"/>
                </a:solidFill>
              </a:rPr>
              <a:t>Madame </a:t>
            </a:r>
            <a:br>
              <a:rPr lang="fr-CH" sz="2400" dirty="0">
                <a:solidFill>
                  <a:srgbClr val="FFFFFF"/>
                </a:solidFill>
              </a:rPr>
            </a:br>
            <a:r>
              <a:rPr lang="fr-CH" sz="2400" dirty="0">
                <a:solidFill>
                  <a:srgbClr val="FFFFFF"/>
                </a:solidFill>
              </a:rPr>
              <a:t>Sarah </a:t>
            </a:r>
            <a:r>
              <a:rPr lang="fr-CH" sz="2400" dirty="0" err="1">
                <a:solidFill>
                  <a:srgbClr val="FFFFFF"/>
                </a:solidFill>
              </a:rPr>
              <a:t>Perruchoud</a:t>
            </a:r>
            <a:r>
              <a:rPr lang="fr-CH" sz="2400" dirty="0">
                <a:solidFill>
                  <a:srgbClr val="FFFFFF"/>
                </a:solidFill>
              </a:rPr>
              <a:t> </a:t>
            </a:r>
            <a:r>
              <a:rPr lang="fr-CH" sz="2400" dirty="0" err="1">
                <a:solidFill>
                  <a:srgbClr val="FFFFFF"/>
                </a:solidFill>
              </a:rPr>
              <a:t>Cordonier</a:t>
            </a:r>
            <a:br>
              <a:rPr lang="fr-CH" sz="2400" dirty="0">
                <a:solidFill>
                  <a:srgbClr val="FFFFFF"/>
                </a:solidFill>
              </a:rPr>
            </a:br>
            <a:r>
              <a:rPr lang="fr-CH" sz="2400" dirty="0">
                <a:solidFill>
                  <a:srgbClr val="FFFFFF"/>
                </a:solidFill>
              </a:rPr>
              <a:t>Présidente de Music4All</a:t>
            </a:r>
          </a:p>
        </p:txBody>
      </p:sp>
      <p:sp>
        <p:nvSpPr>
          <p:cNvPr id="3" name="Espace réservé du contenu 2">
            <a:extLst>
              <a:ext uri="{FF2B5EF4-FFF2-40B4-BE49-F238E27FC236}">
                <a16:creationId xmlns:a16="http://schemas.microsoft.com/office/drawing/2014/main" id="{5DF8E3EC-5185-B8F4-67BC-E79B5E26FE79}"/>
              </a:ext>
            </a:extLst>
          </p:cNvPr>
          <p:cNvSpPr>
            <a:spLocks noGrp="1"/>
          </p:cNvSpPr>
          <p:nvPr>
            <p:ph idx="1"/>
          </p:nvPr>
        </p:nvSpPr>
        <p:spPr>
          <a:xfrm>
            <a:off x="4504548" y="418641"/>
            <a:ext cx="7316551" cy="6070293"/>
          </a:xfrm>
          <a:gradFill flip="none" rotWithShape="1">
            <a:gsLst>
              <a:gs pos="0">
                <a:schemeClr val="accent1">
                  <a:shade val="30000"/>
                  <a:satMod val="115000"/>
                </a:schemeClr>
              </a:gs>
              <a:gs pos="0">
                <a:schemeClr val="accent1">
                  <a:shade val="67500"/>
                  <a:satMod val="115000"/>
                  <a:alpha val="45000"/>
                </a:schemeClr>
              </a:gs>
              <a:gs pos="100000">
                <a:schemeClr val="accent1">
                  <a:shade val="100000"/>
                  <a:satMod val="115000"/>
                </a:schemeClr>
              </a:gs>
            </a:gsLst>
            <a:path path="circle">
              <a:fillToRect l="100000" b="100000"/>
            </a:path>
            <a:tileRect t="-100000" r="-100000"/>
          </a:gradFill>
        </p:spPr>
        <p:txBody>
          <a:bodyPr anchor="ctr">
            <a:normAutofit/>
          </a:bodyPr>
          <a:lstStyle/>
          <a:p>
            <a:pPr marL="457200" lvl="1" indent="0">
              <a:buNone/>
            </a:pPr>
            <a:r>
              <a:rPr lang="fr-CH" dirty="0"/>
              <a:t>Présentation de l’association et de la formation proposée en adéquation avec la vision de</a:t>
            </a:r>
          </a:p>
          <a:p>
            <a:pPr marL="457200" lvl="1" indent="0">
              <a:buNone/>
            </a:pPr>
            <a:endParaRPr lang="fr-CH" dirty="0"/>
          </a:p>
          <a:p>
            <a:pPr marL="457200" lvl="1" indent="0">
              <a:buNone/>
            </a:pPr>
            <a:endParaRPr lang="fr-CH" dirty="0"/>
          </a:p>
          <a:p>
            <a:pPr marL="457200" lvl="1" indent="0">
              <a:buNone/>
            </a:pPr>
            <a:endParaRPr lang="fr-CH" dirty="0"/>
          </a:p>
          <a:p>
            <a:pPr marL="457200" lvl="1" indent="0">
              <a:buNone/>
            </a:pPr>
            <a:endParaRPr lang="fr-CH" dirty="0"/>
          </a:p>
          <a:p>
            <a:pPr marL="457200" lvl="1" indent="0">
              <a:buNone/>
            </a:pPr>
            <a:endParaRPr lang="fr-CH" dirty="0"/>
          </a:p>
          <a:p>
            <a:pPr marL="457200" lvl="1" indent="0">
              <a:buNone/>
            </a:pPr>
            <a:endParaRPr lang="fr-CH" dirty="0"/>
          </a:p>
          <a:p>
            <a:pPr marL="457200" lvl="1" indent="0">
              <a:buNone/>
            </a:pPr>
            <a:endParaRPr lang="fr-CH" dirty="0"/>
          </a:p>
          <a:p>
            <a:pPr marL="0" indent="0">
              <a:buNone/>
            </a:pPr>
            <a:endParaRPr lang="fr-CH" sz="2000" dirty="0"/>
          </a:p>
        </p:txBody>
      </p:sp>
      <p:pic>
        <p:nvPicPr>
          <p:cNvPr id="7" name="Image 6">
            <a:extLst>
              <a:ext uri="{FF2B5EF4-FFF2-40B4-BE49-F238E27FC236}">
                <a16:creationId xmlns:a16="http://schemas.microsoft.com/office/drawing/2014/main" id="{C62CDE96-B4A0-705D-0AD7-F320D8A26F72}"/>
              </a:ext>
            </a:extLst>
          </p:cNvPr>
          <p:cNvPicPr>
            <a:picLocks noChangeAspect="1"/>
          </p:cNvPicPr>
          <p:nvPr/>
        </p:nvPicPr>
        <p:blipFill>
          <a:blip r:embed="rId2"/>
          <a:stretch>
            <a:fillRect/>
          </a:stretch>
        </p:blipFill>
        <p:spPr>
          <a:xfrm>
            <a:off x="6445373" y="2776251"/>
            <a:ext cx="3304555" cy="3216040"/>
          </a:xfrm>
          <a:prstGeom prst="rect">
            <a:avLst/>
          </a:prstGeom>
        </p:spPr>
      </p:pic>
    </p:spTree>
    <p:extLst>
      <p:ext uri="{BB962C8B-B14F-4D97-AF65-F5344CB8AC3E}">
        <p14:creationId xmlns:p14="http://schemas.microsoft.com/office/powerpoint/2010/main" val="424423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5" name="Rectangle 64">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02CE99E-63AC-B716-B5C7-1002D732F50D}"/>
              </a:ext>
            </a:extLst>
          </p:cNvPr>
          <p:cNvSpPr>
            <a:spLocks noGrp="1"/>
          </p:cNvSpPr>
          <p:nvPr>
            <p:ph type="title"/>
          </p:nvPr>
        </p:nvSpPr>
        <p:spPr>
          <a:xfrm>
            <a:off x="586478" y="1683756"/>
            <a:ext cx="3115265" cy="2396359"/>
          </a:xfrm>
        </p:spPr>
        <p:txBody>
          <a:bodyPr anchor="b">
            <a:normAutofit/>
          </a:bodyPr>
          <a:lstStyle/>
          <a:p>
            <a:pPr algn="r"/>
            <a:r>
              <a:rPr lang="fr-CH" sz="3100">
                <a:solidFill>
                  <a:srgbClr val="FFFFFF"/>
                </a:solidFill>
              </a:rPr>
              <a:t>1. Accueil, salutations, présentations des nouveaux·lles professeurs·es</a:t>
            </a:r>
          </a:p>
        </p:txBody>
      </p:sp>
      <p:graphicFrame>
        <p:nvGraphicFramePr>
          <p:cNvPr id="50" name="Espace réservé du contenu 2">
            <a:extLst>
              <a:ext uri="{FF2B5EF4-FFF2-40B4-BE49-F238E27FC236}">
                <a16:creationId xmlns:a16="http://schemas.microsoft.com/office/drawing/2014/main" id="{CA9FC7D5-676C-C8AE-9793-3DFF398B1453}"/>
              </a:ext>
            </a:extLst>
          </p:cNvPr>
          <p:cNvGraphicFramePr>
            <a:graphicFrameLocks noGrp="1"/>
          </p:cNvGraphicFramePr>
          <p:nvPr>
            <p:ph idx="1"/>
            <p:extLst>
              <p:ext uri="{D42A27DB-BD31-4B8C-83A1-F6EECF244321}">
                <p14:modId xmlns:p14="http://schemas.microsoft.com/office/powerpoint/2010/main" val="4046011010"/>
              </p:ext>
            </p:extLst>
          </p:nvPr>
        </p:nvGraphicFramePr>
        <p:xfrm>
          <a:off x="4487451" y="374573"/>
          <a:ext cx="7388731" cy="6169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848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F02CE99E-63AC-B716-B5C7-1002D732F50D}"/>
              </a:ext>
            </a:extLst>
          </p:cNvPr>
          <p:cNvSpPr>
            <a:spLocks noGrp="1"/>
          </p:cNvSpPr>
          <p:nvPr>
            <p:ph type="title"/>
          </p:nvPr>
        </p:nvSpPr>
        <p:spPr>
          <a:xfrm>
            <a:off x="660041" y="2767106"/>
            <a:ext cx="2880828" cy="3071906"/>
          </a:xfrm>
        </p:spPr>
        <p:txBody>
          <a:bodyPr vert="horz" lIns="91440" tIns="45720" rIns="91440" bIns="45720" rtlCol="0" anchor="t">
            <a:normAutofit/>
          </a:bodyPr>
          <a:lstStyle/>
          <a:p>
            <a:pPr algn="ctr"/>
            <a:r>
              <a:rPr lang="en-US" sz="4000" kern="1200">
                <a:solidFill>
                  <a:srgbClr val="FFFFFF"/>
                </a:solidFill>
                <a:latin typeface="+mj-lt"/>
                <a:ea typeface="+mj-ea"/>
                <a:cs typeface="+mj-cs"/>
              </a:rPr>
              <a:t>2. PV</a:t>
            </a:r>
          </a:p>
        </p:txBody>
      </p:sp>
      <p:graphicFrame>
        <p:nvGraphicFramePr>
          <p:cNvPr id="50" name="Espace réservé du contenu 2">
            <a:extLst>
              <a:ext uri="{FF2B5EF4-FFF2-40B4-BE49-F238E27FC236}">
                <a16:creationId xmlns:a16="http://schemas.microsoft.com/office/drawing/2014/main" id="{CA9FC7D5-676C-C8AE-9793-3DFF398B1453}"/>
              </a:ext>
            </a:extLst>
          </p:cNvPr>
          <p:cNvGraphicFramePr>
            <a:graphicFrameLocks noGrp="1"/>
          </p:cNvGraphicFramePr>
          <p:nvPr>
            <p:ph idx="1"/>
            <p:extLst>
              <p:ext uri="{D42A27DB-BD31-4B8C-83A1-F6EECF244321}">
                <p14:modId xmlns:p14="http://schemas.microsoft.com/office/powerpoint/2010/main" val="3933622801"/>
              </p:ext>
            </p:extLst>
          </p:nvPr>
        </p:nvGraphicFramePr>
        <p:xfrm>
          <a:off x="4601043" y="297455"/>
          <a:ext cx="7201751" cy="6268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11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50CCC56-4327-4209-9A26-EA618C13F6EB}"/>
              </a:ext>
            </a:extLst>
          </p:cNvPr>
          <p:cNvSpPr>
            <a:spLocks noGrp="1"/>
          </p:cNvSpPr>
          <p:nvPr>
            <p:ph type="title"/>
          </p:nvPr>
        </p:nvSpPr>
        <p:spPr>
          <a:xfrm>
            <a:off x="466722" y="2212848"/>
            <a:ext cx="3201366" cy="1764792"/>
          </a:xfrm>
        </p:spPr>
        <p:txBody>
          <a:bodyPr anchor="b">
            <a:normAutofit/>
          </a:bodyPr>
          <a:lstStyle/>
          <a:p>
            <a:pPr algn="ctr"/>
            <a:r>
              <a:rPr lang="fr-CH" sz="4000" dirty="0">
                <a:solidFill>
                  <a:srgbClr val="FFFFFF"/>
                </a:solidFill>
              </a:rPr>
              <a:t>3. Survol de l’année </a:t>
            </a:r>
            <a:br>
              <a:rPr lang="fr-CH" sz="4000" dirty="0">
                <a:solidFill>
                  <a:srgbClr val="FFFFFF"/>
                </a:solidFill>
              </a:rPr>
            </a:br>
            <a:r>
              <a:rPr lang="fr-CH" sz="4000" dirty="0">
                <a:solidFill>
                  <a:srgbClr val="FFFFFF"/>
                </a:solidFill>
              </a:rPr>
              <a:t>2021-2022</a:t>
            </a:r>
          </a:p>
        </p:txBody>
      </p:sp>
      <p:sp>
        <p:nvSpPr>
          <p:cNvPr id="3" name="Espace réservé du contenu 2">
            <a:extLst>
              <a:ext uri="{FF2B5EF4-FFF2-40B4-BE49-F238E27FC236}">
                <a16:creationId xmlns:a16="http://schemas.microsoft.com/office/drawing/2014/main" id="{565187C9-C98C-4815-84C6-A1E1DDC09E97}"/>
              </a:ext>
            </a:extLst>
          </p:cNvPr>
          <p:cNvSpPr>
            <a:spLocks noGrp="1"/>
          </p:cNvSpPr>
          <p:nvPr>
            <p:ph idx="1"/>
          </p:nvPr>
        </p:nvSpPr>
        <p:spPr>
          <a:xfrm>
            <a:off x="4367695" y="511388"/>
            <a:ext cx="7477302" cy="5922463"/>
          </a:xfrm>
          <a:gradFill flip="none" rotWithShape="1">
            <a:gsLst>
              <a:gs pos="0">
                <a:schemeClr val="accent1">
                  <a:shade val="30000"/>
                  <a:satMod val="115000"/>
                </a:schemeClr>
              </a:gs>
              <a:gs pos="13000">
                <a:schemeClr val="accent1">
                  <a:shade val="67500"/>
                  <a:satMod val="115000"/>
                  <a:alpha val="25000"/>
                </a:schemeClr>
              </a:gs>
              <a:gs pos="100000">
                <a:schemeClr val="accent1">
                  <a:shade val="100000"/>
                  <a:satMod val="115000"/>
                </a:schemeClr>
              </a:gs>
            </a:gsLst>
            <a:path path="circle">
              <a:fillToRect r="100000" b="100000"/>
            </a:path>
            <a:tileRect l="-100000" t="-100000"/>
          </a:gradFill>
        </p:spPr>
        <p:txBody>
          <a:bodyPr anchor="ctr">
            <a:normAutofit fontScale="85000" lnSpcReduction="20000"/>
          </a:bodyPr>
          <a:lstStyle/>
          <a:p>
            <a:pPr marL="0" indent="0">
              <a:buNone/>
            </a:pPr>
            <a:endParaRPr lang="fr-CH" sz="2000" b="1" dirty="0"/>
          </a:p>
          <a:p>
            <a:pPr marL="0" indent="0">
              <a:buNone/>
            </a:pPr>
            <a:endParaRPr lang="fr-CH" sz="2000" b="1" dirty="0"/>
          </a:p>
          <a:p>
            <a:pPr marL="0" indent="0">
              <a:buNone/>
            </a:pPr>
            <a:endParaRPr lang="fr-CH" sz="2000" b="1" dirty="0"/>
          </a:p>
          <a:p>
            <a:pPr marL="0" indent="0">
              <a:buNone/>
            </a:pPr>
            <a:endParaRPr lang="fr-CH" sz="2000" b="1" dirty="0"/>
          </a:p>
          <a:p>
            <a:pPr marL="0" indent="0">
              <a:buNone/>
            </a:pPr>
            <a:endParaRPr lang="fr-CH" sz="2000" b="1" dirty="0"/>
          </a:p>
          <a:p>
            <a:pPr marL="0" indent="0">
              <a:buNone/>
            </a:pPr>
            <a:endParaRPr lang="fr-CH" sz="2000" b="1" dirty="0"/>
          </a:p>
          <a:p>
            <a:pPr marL="0" indent="0">
              <a:buNone/>
            </a:pPr>
            <a:r>
              <a:rPr lang="fr-CH" sz="2600" b="1" dirty="0"/>
              <a:t>Les activités musicales et artistiques ont pu enfin reprendre à partir de mars sans directives contraignantes</a:t>
            </a:r>
          </a:p>
          <a:p>
            <a:pPr marL="0" indent="0">
              <a:buNone/>
            </a:pPr>
            <a:r>
              <a:rPr lang="fr-CH" sz="2600" dirty="0"/>
              <a:t>Quelques dates:</a:t>
            </a:r>
          </a:p>
          <a:p>
            <a:pPr>
              <a:spcBef>
                <a:spcPts val="0"/>
              </a:spcBef>
            </a:pPr>
            <a:r>
              <a:rPr lang="fr-CH" sz="2600" dirty="0"/>
              <a:t>Soirée des Bourses d’études, vendredi 17 décembre 2021</a:t>
            </a:r>
          </a:p>
          <a:p>
            <a:pPr>
              <a:spcBef>
                <a:spcPts val="0"/>
              </a:spcBef>
            </a:pPr>
            <a:r>
              <a:rPr lang="fr-CH" sz="2600" dirty="0"/>
              <a:t>Portes ouvertes, samedi 09 avril 2022</a:t>
            </a:r>
          </a:p>
          <a:p>
            <a:pPr>
              <a:spcBef>
                <a:spcPts val="0"/>
              </a:spcBef>
            </a:pPr>
            <a:r>
              <a:rPr lang="fr-CH" sz="2600" dirty="0"/>
              <a:t>Sessions d’examens, samedis 07, 14 et 21 mai 2022 ainsi que le samedi 18 juin 2022 (Préparatoire piano)</a:t>
            </a:r>
          </a:p>
          <a:p>
            <a:pPr>
              <a:spcBef>
                <a:spcPts val="0"/>
              </a:spcBef>
            </a:pPr>
            <a:r>
              <a:rPr lang="fr-CH" sz="2600" dirty="0"/>
              <a:t>Audition générale de la section classique, vendredi 10 juin 2022 au Temple</a:t>
            </a:r>
          </a:p>
          <a:p>
            <a:pPr>
              <a:spcBef>
                <a:spcPts val="0"/>
              </a:spcBef>
            </a:pPr>
            <a:r>
              <a:rPr lang="fr-CH" sz="2600" dirty="0"/>
              <a:t>Audition générale de la section jazz-musique actuelle, samedi 11 juin 2022 à l’Amalgame</a:t>
            </a:r>
          </a:p>
          <a:p>
            <a:pPr>
              <a:spcBef>
                <a:spcPts val="0"/>
              </a:spcBef>
            </a:pPr>
            <a:r>
              <a:rPr lang="fr-CH" sz="2600" dirty="0"/>
              <a:t>Palmarès, samedi 25 juin 2022</a:t>
            </a:r>
          </a:p>
          <a:p>
            <a:pPr>
              <a:spcBef>
                <a:spcPts val="0"/>
              </a:spcBef>
            </a:pPr>
            <a:r>
              <a:rPr lang="fr-CH" sz="2600" dirty="0"/>
              <a:t>Une quarantaine d’auditions de classes (live ou en streaming) </a:t>
            </a:r>
          </a:p>
          <a:p>
            <a:pPr marL="0" indent="0">
              <a:spcBef>
                <a:spcPts val="0"/>
              </a:spcBef>
              <a:buNone/>
            </a:pPr>
            <a:endParaRPr lang="fr-CH" sz="2600" dirty="0"/>
          </a:p>
          <a:p>
            <a:pPr marL="0" indent="0">
              <a:spcBef>
                <a:spcPts val="0"/>
              </a:spcBef>
              <a:buNone/>
            </a:pPr>
            <a:r>
              <a:rPr lang="fr-CH" sz="2600" dirty="0"/>
              <a:t>Nos sincères remerciements à Toutes et à Tous pour votre engagement, votre collaboration et votre enthousiasme.</a:t>
            </a:r>
          </a:p>
          <a:p>
            <a:pPr marL="0" indent="0">
              <a:spcBef>
                <a:spcPts val="0"/>
              </a:spcBef>
              <a:buNone/>
            </a:pPr>
            <a:endParaRPr lang="fr-CH" sz="2000" dirty="0"/>
          </a:p>
          <a:p>
            <a:pPr marL="0" indent="0">
              <a:spcBef>
                <a:spcPts val="0"/>
              </a:spcBef>
              <a:buNone/>
            </a:pPr>
            <a:endParaRPr lang="fr-CH" sz="2000" dirty="0"/>
          </a:p>
          <a:p>
            <a:pPr marL="0" indent="0">
              <a:spcBef>
                <a:spcPts val="0"/>
              </a:spcBef>
              <a:buNone/>
            </a:pPr>
            <a:endParaRPr lang="fr-CH" sz="2000" dirty="0"/>
          </a:p>
          <a:p>
            <a:pPr marL="0" indent="0">
              <a:spcBef>
                <a:spcPts val="0"/>
              </a:spcBef>
              <a:buNone/>
            </a:pPr>
            <a:endParaRPr lang="fr-CH" sz="2000" b="1" dirty="0"/>
          </a:p>
          <a:p>
            <a:pPr marL="0" indent="0">
              <a:spcBef>
                <a:spcPts val="0"/>
              </a:spcBef>
              <a:buNone/>
            </a:pPr>
            <a:endParaRPr lang="fr-CH" sz="2000" b="1" dirty="0"/>
          </a:p>
          <a:p>
            <a:pPr>
              <a:spcBef>
                <a:spcPts val="0"/>
              </a:spcBef>
            </a:pPr>
            <a:endParaRPr lang="fr-CH" sz="2000" dirty="0"/>
          </a:p>
          <a:p>
            <a:pPr marL="0" indent="0">
              <a:spcBef>
                <a:spcPts val="0"/>
              </a:spcBef>
              <a:buNone/>
            </a:pPr>
            <a:endParaRPr lang="fr-CH" sz="2000" dirty="0"/>
          </a:p>
          <a:p>
            <a:pPr marL="0" indent="0">
              <a:buNone/>
            </a:pPr>
            <a:endParaRPr lang="fr-CH" sz="2000" dirty="0"/>
          </a:p>
          <a:p>
            <a:pPr marL="0" indent="0">
              <a:buNone/>
            </a:pPr>
            <a:endParaRPr lang="fr-CH" sz="2000" dirty="0"/>
          </a:p>
          <a:p>
            <a:pPr marL="0" indent="0">
              <a:buNone/>
            </a:pPr>
            <a:endParaRPr lang="fr-CH" sz="2000" dirty="0"/>
          </a:p>
        </p:txBody>
      </p:sp>
    </p:spTree>
    <p:extLst>
      <p:ext uri="{BB962C8B-B14F-4D97-AF65-F5344CB8AC3E}">
        <p14:creationId xmlns:p14="http://schemas.microsoft.com/office/powerpoint/2010/main" val="263669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FB94830-05BE-4B2E-B040-F27F6BF87247}"/>
              </a:ext>
            </a:extLst>
          </p:cNvPr>
          <p:cNvSpPr>
            <a:spLocks noGrp="1"/>
          </p:cNvSpPr>
          <p:nvPr>
            <p:ph type="title"/>
          </p:nvPr>
        </p:nvSpPr>
        <p:spPr>
          <a:xfrm>
            <a:off x="99153" y="2170324"/>
            <a:ext cx="3801820" cy="1553378"/>
          </a:xfrm>
        </p:spPr>
        <p:txBody>
          <a:bodyPr anchor="b">
            <a:normAutofit/>
          </a:bodyPr>
          <a:lstStyle/>
          <a:p>
            <a:pPr algn="ctr"/>
            <a:r>
              <a:rPr lang="fr-CH" sz="3200" dirty="0">
                <a:solidFill>
                  <a:srgbClr val="FFFFFF"/>
                </a:solidFill>
              </a:rPr>
              <a:t>4. Agenda 2022-2023</a:t>
            </a:r>
            <a:br>
              <a:rPr lang="fr-CH" sz="3200" dirty="0">
                <a:solidFill>
                  <a:srgbClr val="FFFFFF"/>
                </a:solidFill>
              </a:rPr>
            </a:br>
            <a:r>
              <a:rPr lang="fr-CH" sz="3200" dirty="0">
                <a:solidFill>
                  <a:srgbClr val="FFFFFF"/>
                </a:solidFill>
              </a:rPr>
              <a:t>Dates incontournables</a:t>
            </a:r>
          </a:p>
        </p:txBody>
      </p:sp>
      <p:sp>
        <p:nvSpPr>
          <p:cNvPr id="3" name="Espace réservé du contenu 2">
            <a:extLst>
              <a:ext uri="{FF2B5EF4-FFF2-40B4-BE49-F238E27FC236}">
                <a16:creationId xmlns:a16="http://schemas.microsoft.com/office/drawing/2014/main" id="{6F9966B5-9EB6-4F4E-BDB5-B290FB681E65}"/>
              </a:ext>
            </a:extLst>
          </p:cNvPr>
          <p:cNvSpPr>
            <a:spLocks noGrp="1"/>
          </p:cNvSpPr>
          <p:nvPr>
            <p:ph idx="1"/>
          </p:nvPr>
        </p:nvSpPr>
        <p:spPr>
          <a:xfrm>
            <a:off x="4527933" y="407624"/>
            <a:ext cx="7304183" cy="6048260"/>
          </a:xfrm>
          <a:gradFill flip="none" rotWithShape="1">
            <a:gsLst>
              <a:gs pos="0">
                <a:schemeClr val="accent1">
                  <a:shade val="30000"/>
                  <a:satMod val="115000"/>
                </a:schemeClr>
              </a:gs>
              <a:gs pos="9000">
                <a:schemeClr val="accent1">
                  <a:shade val="67500"/>
                  <a:satMod val="115000"/>
                  <a:alpha val="30000"/>
                </a:schemeClr>
              </a:gs>
              <a:gs pos="100000">
                <a:schemeClr val="accent1">
                  <a:shade val="100000"/>
                  <a:satMod val="115000"/>
                </a:schemeClr>
              </a:gs>
            </a:gsLst>
            <a:path path="circle">
              <a:fillToRect l="100000" b="100000"/>
            </a:path>
            <a:tileRect t="-100000" r="-100000"/>
          </a:gradFill>
        </p:spPr>
        <p:txBody>
          <a:bodyPr anchor="ctr">
            <a:normAutofit fontScale="92500" lnSpcReduction="20000"/>
          </a:bodyPr>
          <a:lstStyle/>
          <a:p>
            <a:pPr marL="0" indent="0">
              <a:spcBef>
                <a:spcPts val="0"/>
              </a:spcBef>
              <a:spcAft>
                <a:spcPts val="600"/>
              </a:spcAft>
              <a:buNone/>
            </a:pPr>
            <a:endParaRPr lang="fr-CH" sz="1700" dirty="0"/>
          </a:p>
          <a:p>
            <a:pPr marL="0" indent="0">
              <a:spcBef>
                <a:spcPts val="0"/>
              </a:spcBef>
              <a:spcAft>
                <a:spcPts val="600"/>
              </a:spcAft>
              <a:buNone/>
            </a:pPr>
            <a:endParaRPr lang="fr-CH" sz="1700" b="1" dirty="0"/>
          </a:p>
          <a:p>
            <a:pPr marL="0" indent="0">
              <a:spcBef>
                <a:spcPts val="0"/>
              </a:spcBef>
              <a:spcAft>
                <a:spcPts val="600"/>
              </a:spcAft>
              <a:buNone/>
            </a:pPr>
            <a:r>
              <a:rPr lang="fr-CH" sz="1700" b="1" dirty="0"/>
              <a:t>1</a:t>
            </a:r>
            <a:r>
              <a:rPr lang="fr-CH" sz="1700" b="1" baseline="30000" dirty="0"/>
              <a:t>er</a:t>
            </a:r>
            <a:r>
              <a:rPr lang="fr-CH" sz="1700" b="1" dirty="0"/>
              <a:t> semestre</a:t>
            </a:r>
            <a:endParaRPr lang="fr-CH" sz="1700" dirty="0"/>
          </a:p>
          <a:p>
            <a:pPr>
              <a:spcBef>
                <a:spcPts val="0"/>
              </a:spcBef>
              <a:spcAft>
                <a:spcPts val="600"/>
              </a:spcAft>
            </a:pPr>
            <a:r>
              <a:rPr lang="fr-CH" sz="1700" dirty="0"/>
              <a:t>«Rentrée officielle», lundi 29 août 2022</a:t>
            </a:r>
          </a:p>
          <a:p>
            <a:pPr>
              <a:spcBef>
                <a:spcPts val="0"/>
              </a:spcBef>
              <a:spcAft>
                <a:spcPts val="600"/>
              </a:spcAft>
            </a:pPr>
            <a:r>
              <a:rPr lang="fr-CH" sz="1700" dirty="0"/>
              <a:t>Inscription Certificat FEM-</a:t>
            </a:r>
            <a:r>
              <a:rPr lang="fr-CH" sz="1700" dirty="0" err="1"/>
              <a:t>AVCEM</a:t>
            </a:r>
            <a:r>
              <a:rPr lang="fr-CH" sz="1700" dirty="0"/>
              <a:t>, courant octobre</a:t>
            </a:r>
          </a:p>
          <a:p>
            <a:pPr>
              <a:spcBef>
                <a:spcPts val="0"/>
              </a:spcBef>
              <a:spcAft>
                <a:spcPts val="600"/>
              </a:spcAft>
            </a:pPr>
            <a:r>
              <a:rPr lang="fr-CH" sz="1700" dirty="0"/>
              <a:t>Concert d’automne, vendredi 25 novembre 2022 (20h00, Grande Salle)</a:t>
            </a:r>
          </a:p>
          <a:p>
            <a:pPr>
              <a:spcBef>
                <a:spcPts val="0"/>
              </a:spcBef>
              <a:spcAft>
                <a:spcPts val="600"/>
              </a:spcAft>
            </a:pPr>
            <a:r>
              <a:rPr lang="fr-CH" sz="1700" dirty="0"/>
              <a:t>Inscriptions sessions examens changements de niveau, novembre et décembre 2022</a:t>
            </a:r>
          </a:p>
          <a:p>
            <a:pPr>
              <a:spcBef>
                <a:spcPts val="0"/>
              </a:spcBef>
              <a:spcAft>
                <a:spcPts val="600"/>
              </a:spcAft>
            </a:pPr>
            <a:r>
              <a:rPr lang="fr-CH" sz="1700" dirty="0"/>
              <a:t>Soirée Bourses d’études, vendredi 16 décembre 2022</a:t>
            </a:r>
          </a:p>
          <a:p>
            <a:pPr>
              <a:spcBef>
                <a:spcPts val="0"/>
              </a:spcBef>
              <a:spcAft>
                <a:spcPts val="600"/>
              </a:spcAft>
            </a:pPr>
            <a:r>
              <a:rPr lang="fr-CH" sz="1700" dirty="0"/>
              <a:t>Anniversaire Pestalozzi, jeudi 12 janvier 2023 à l’Aula Magna</a:t>
            </a:r>
          </a:p>
          <a:p>
            <a:pPr>
              <a:spcBef>
                <a:spcPts val="0"/>
              </a:spcBef>
              <a:spcAft>
                <a:spcPts val="600"/>
              </a:spcAft>
            </a:pPr>
            <a:endParaRPr lang="fr-CH" sz="1700" dirty="0"/>
          </a:p>
          <a:p>
            <a:pPr marL="0" indent="0">
              <a:spcBef>
                <a:spcPts val="0"/>
              </a:spcBef>
              <a:spcAft>
                <a:spcPts val="600"/>
              </a:spcAft>
              <a:buNone/>
            </a:pPr>
            <a:r>
              <a:rPr lang="fr-CH" sz="1700" b="1" dirty="0"/>
              <a:t>2ème semestre (dès le lundi 30 janvier 2023</a:t>
            </a:r>
          </a:p>
          <a:p>
            <a:pPr>
              <a:spcBef>
                <a:spcPts val="0"/>
              </a:spcBef>
              <a:spcAft>
                <a:spcPts val="600"/>
              </a:spcAft>
            </a:pPr>
            <a:r>
              <a:rPr lang="fr-CH" sz="1700" dirty="0"/>
              <a:t>Séance du 2</a:t>
            </a:r>
            <a:r>
              <a:rPr lang="fr-CH" sz="1700" baseline="30000" dirty="0"/>
              <a:t>ème</a:t>
            </a:r>
            <a:r>
              <a:rPr lang="fr-CH" sz="1700" dirty="0"/>
              <a:t> semestre, lundi 06 février (20h30, Grande Salle)</a:t>
            </a:r>
          </a:p>
          <a:p>
            <a:pPr>
              <a:spcBef>
                <a:spcPts val="0"/>
              </a:spcBef>
              <a:spcAft>
                <a:spcPts val="600"/>
              </a:spcAft>
            </a:pPr>
            <a:r>
              <a:rPr lang="fr-CH" sz="1700" dirty="0"/>
              <a:t>Festival </a:t>
            </a:r>
            <a:r>
              <a:rPr lang="fr-CH" sz="1700" dirty="0" err="1"/>
              <a:t>NoVaJazz</a:t>
            </a:r>
            <a:r>
              <a:rPr lang="fr-CH" sz="1700" dirty="0"/>
              <a:t>, jeudi 02 au dimanche 05 février 2023</a:t>
            </a:r>
          </a:p>
          <a:p>
            <a:pPr>
              <a:spcBef>
                <a:spcPts val="0"/>
              </a:spcBef>
              <a:spcAft>
                <a:spcPts val="600"/>
              </a:spcAft>
            </a:pPr>
            <a:r>
              <a:rPr lang="fr-CH" sz="1700" dirty="0"/>
              <a:t>Journée Portes ouvertes, samedi 01 avril 2023</a:t>
            </a:r>
          </a:p>
          <a:p>
            <a:pPr>
              <a:spcBef>
                <a:spcPts val="0"/>
              </a:spcBef>
              <a:spcAft>
                <a:spcPts val="600"/>
              </a:spcAft>
            </a:pPr>
            <a:r>
              <a:rPr lang="fr-CH" sz="1700" dirty="0"/>
              <a:t>Sessions d’examens, samedi 29 avril, samedi 06 mai, samedi 13 mai. Contrôle fin de Préparatoire, samedi 03 juin</a:t>
            </a:r>
          </a:p>
          <a:p>
            <a:pPr>
              <a:spcBef>
                <a:spcPts val="0"/>
              </a:spcBef>
              <a:spcAft>
                <a:spcPts val="600"/>
              </a:spcAft>
            </a:pPr>
            <a:r>
              <a:rPr lang="fr-CH" sz="1700" dirty="0"/>
              <a:t>Audition générale de la section classique, vendredi 09 juin 2023 (20h00 au Temple)</a:t>
            </a:r>
          </a:p>
          <a:p>
            <a:pPr>
              <a:spcBef>
                <a:spcPts val="0"/>
              </a:spcBef>
              <a:spcAft>
                <a:spcPts val="600"/>
              </a:spcAft>
            </a:pPr>
            <a:r>
              <a:rPr lang="fr-CH" sz="1700" dirty="0"/>
              <a:t>Audition générale de la section jazz-musique actuelle, samedi 10 juin 2023 (17h00 et 20h30 à l’Amalgame)</a:t>
            </a:r>
          </a:p>
          <a:p>
            <a:pPr>
              <a:spcBef>
                <a:spcPts val="0"/>
              </a:spcBef>
              <a:spcAft>
                <a:spcPts val="600"/>
              </a:spcAft>
            </a:pPr>
            <a:r>
              <a:rPr lang="fr-CH" sz="1700" dirty="0"/>
              <a:t>Palmarès, samedi 24 juin 2023 (10h00, Aula Magna)</a:t>
            </a:r>
          </a:p>
          <a:p>
            <a:pPr>
              <a:spcBef>
                <a:spcPts val="0"/>
              </a:spcBef>
              <a:spcAft>
                <a:spcPts val="600"/>
              </a:spcAft>
            </a:pPr>
            <a:endParaRPr lang="fr-CH" sz="1700" dirty="0"/>
          </a:p>
          <a:p>
            <a:pPr marL="0" indent="0">
              <a:spcBef>
                <a:spcPts val="0"/>
              </a:spcBef>
              <a:spcAft>
                <a:spcPts val="600"/>
              </a:spcAft>
              <a:buNone/>
            </a:pPr>
            <a:endParaRPr lang="fr-CH" sz="1700" dirty="0"/>
          </a:p>
          <a:p>
            <a:pPr marL="0" indent="0">
              <a:spcBef>
                <a:spcPts val="0"/>
              </a:spcBef>
              <a:spcAft>
                <a:spcPts val="600"/>
              </a:spcAft>
              <a:buNone/>
            </a:pPr>
            <a:r>
              <a:rPr lang="fr-CH" sz="1700" dirty="0"/>
              <a:t>D’ores et déjà, plein succès à Toutes et à Tous.</a:t>
            </a:r>
          </a:p>
          <a:p>
            <a:pPr marL="0" indent="0">
              <a:spcBef>
                <a:spcPts val="0"/>
              </a:spcBef>
              <a:spcAft>
                <a:spcPts val="600"/>
              </a:spcAft>
              <a:buNone/>
            </a:pPr>
            <a:endParaRPr lang="fr-CH" sz="1700" dirty="0"/>
          </a:p>
          <a:p>
            <a:pPr marL="0" indent="0">
              <a:spcBef>
                <a:spcPts val="0"/>
              </a:spcBef>
              <a:spcAft>
                <a:spcPts val="600"/>
              </a:spcAft>
              <a:buNone/>
            </a:pPr>
            <a:endParaRPr lang="fr-CH" sz="1700" dirty="0"/>
          </a:p>
        </p:txBody>
      </p:sp>
    </p:spTree>
    <p:extLst>
      <p:ext uri="{BB962C8B-B14F-4D97-AF65-F5344CB8AC3E}">
        <p14:creationId xmlns:p14="http://schemas.microsoft.com/office/powerpoint/2010/main" val="55700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E619BDD-94B9-4F7F-8C98-4441787BDC46}"/>
              </a:ext>
            </a:extLst>
          </p:cNvPr>
          <p:cNvSpPr>
            <a:spLocks noGrp="1"/>
          </p:cNvSpPr>
          <p:nvPr>
            <p:ph type="title"/>
          </p:nvPr>
        </p:nvSpPr>
        <p:spPr>
          <a:xfrm>
            <a:off x="466722" y="586855"/>
            <a:ext cx="3201366" cy="3387497"/>
          </a:xfrm>
        </p:spPr>
        <p:txBody>
          <a:bodyPr anchor="b">
            <a:normAutofit/>
          </a:bodyPr>
          <a:lstStyle/>
          <a:p>
            <a:pPr algn="r"/>
            <a:r>
              <a:rPr lang="fr-CH" sz="4000" dirty="0">
                <a:solidFill>
                  <a:srgbClr val="FFFFFF"/>
                </a:solidFill>
              </a:rPr>
              <a:t>5. Examens </a:t>
            </a:r>
            <a:br>
              <a:rPr lang="fr-CH" sz="4000" dirty="0">
                <a:solidFill>
                  <a:srgbClr val="FFFFFF"/>
                </a:solidFill>
              </a:rPr>
            </a:br>
            <a:r>
              <a:rPr lang="fr-CH" sz="4000" dirty="0">
                <a:solidFill>
                  <a:srgbClr val="FFFFFF"/>
                </a:solidFill>
              </a:rPr>
              <a:t>2022 et 2023</a:t>
            </a:r>
          </a:p>
        </p:txBody>
      </p:sp>
      <p:sp>
        <p:nvSpPr>
          <p:cNvPr id="3" name="Espace réservé du contenu 2">
            <a:extLst>
              <a:ext uri="{FF2B5EF4-FFF2-40B4-BE49-F238E27FC236}">
                <a16:creationId xmlns:a16="http://schemas.microsoft.com/office/drawing/2014/main" id="{E3EDFBDA-4E09-4A69-897A-73AEBAD4399D}"/>
              </a:ext>
            </a:extLst>
          </p:cNvPr>
          <p:cNvSpPr>
            <a:spLocks noGrp="1"/>
          </p:cNvSpPr>
          <p:nvPr>
            <p:ph idx="1"/>
          </p:nvPr>
        </p:nvSpPr>
        <p:spPr>
          <a:xfrm>
            <a:off x="4504548" y="329184"/>
            <a:ext cx="7220729" cy="6163056"/>
          </a:xfrm>
          <a:gradFill flip="none" rotWithShape="1">
            <a:gsLst>
              <a:gs pos="0">
                <a:schemeClr val="accent1">
                  <a:shade val="30000"/>
                  <a:satMod val="115000"/>
                  <a:lumMod val="89000"/>
                  <a:lumOff val="11000"/>
                  <a:alpha val="29000"/>
                </a:schemeClr>
              </a:gs>
              <a:gs pos="89000">
                <a:schemeClr val="accent1">
                  <a:shade val="67500"/>
                  <a:satMod val="115000"/>
                </a:schemeClr>
              </a:gs>
              <a:gs pos="100000">
                <a:schemeClr val="accent1">
                  <a:shade val="100000"/>
                  <a:satMod val="115000"/>
                </a:schemeClr>
              </a:gs>
            </a:gsLst>
            <a:path path="circle">
              <a:fillToRect l="100000" t="100000"/>
            </a:path>
            <a:tileRect r="-100000" b="-100000"/>
          </a:gradFill>
        </p:spPr>
        <p:txBody>
          <a:bodyPr anchor="ctr">
            <a:normAutofit/>
          </a:bodyPr>
          <a:lstStyle/>
          <a:p>
            <a:pPr marL="0" indent="0">
              <a:spcBef>
                <a:spcPts val="0"/>
              </a:spcBef>
              <a:spcAft>
                <a:spcPts val="600"/>
              </a:spcAft>
              <a:buNone/>
            </a:pPr>
            <a:endParaRPr lang="fr-CH" sz="1400" b="1" dirty="0"/>
          </a:p>
          <a:p>
            <a:pPr marL="0" indent="0">
              <a:spcBef>
                <a:spcPts val="0"/>
              </a:spcBef>
              <a:spcAft>
                <a:spcPts val="600"/>
              </a:spcAft>
              <a:buNone/>
            </a:pPr>
            <a:endParaRPr lang="fr-CH" sz="2000" b="1" dirty="0"/>
          </a:p>
          <a:p>
            <a:pPr marL="0" indent="0">
              <a:spcBef>
                <a:spcPts val="0"/>
              </a:spcBef>
              <a:spcAft>
                <a:spcPts val="600"/>
              </a:spcAft>
              <a:buNone/>
            </a:pPr>
            <a:r>
              <a:rPr lang="fr-CH" sz="2000" b="1" dirty="0">
                <a:effectLst/>
                <a:latin typeface="Calibri" panose="020F0502020204030204" pitchFamily="34" charset="0"/>
                <a:ea typeface="Calibri" panose="020F0502020204030204" pitchFamily="34" charset="0"/>
                <a:cs typeface="Times New Roman" panose="02020603050405020304" pitchFamily="18" charset="0"/>
              </a:rPr>
              <a:t>5.1 Synthèse 2022 (voir tableau joint)</a:t>
            </a:r>
          </a:p>
          <a:p>
            <a:pPr marL="0" indent="0">
              <a:spcBef>
                <a:spcPts val="0"/>
              </a:spcBef>
              <a:spcAft>
                <a:spcPts val="600"/>
              </a:spcAft>
              <a:buNone/>
            </a:pPr>
            <a:endParaRPr lang="fr-CH" sz="200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fr-CH" sz="2000" b="1" dirty="0">
                <a:latin typeface="Calibri" panose="020F0502020204030204" pitchFamily="34" charset="0"/>
                <a:ea typeface="Calibri" panose="020F0502020204030204" pitchFamily="34" charset="0"/>
                <a:cs typeface="Times New Roman" panose="02020603050405020304" pitchFamily="18" charset="0"/>
              </a:rPr>
              <a:t>5.2 Rappel des sessions (en matinée si possible)</a:t>
            </a:r>
          </a:p>
          <a:p>
            <a:pPr>
              <a:spcBef>
                <a:spcPts val="0"/>
              </a:spcBef>
              <a:spcAft>
                <a:spcPts val="600"/>
              </a:spcAft>
            </a:pPr>
            <a:r>
              <a:rPr lang="fr-CH" sz="2000" dirty="0">
                <a:latin typeface="Calibri" panose="020F0502020204030204" pitchFamily="34" charset="0"/>
                <a:ea typeface="Calibri" panose="020F0502020204030204" pitchFamily="34" charset="0"/>
                <a:cs typeface="Times New Roman" panose="02020603050405020304" pitchFamily="18" charset="0"/>
              </a:rPr>
              <a:t>Samedi 29 avril</a:t>
            </a:r>
          </a:p>
          <a:p>
            <a:pPr>
              <a:spcBef>
                <a:spcPts val="0"/>
              </a:spcBef>
              <a:spcAft>
                <a:spcPts val="600"/>
              </a:spcAft>
            </a:pPr>
            <a:r>
              <a:rPr lang="fr-CH" sz="2000" dirty="0">
                <a:latin typeface="Calibri" panose="020F0502020204030204" pitchFamily="34" charset="0"/>
                <a:ea typeface="Calibri" panose="020F0502020204030204" pitchFamily="34" charset="0"/>
                <a:cs typeface="Times New Roman" panose="02020603050405020304" pitchFamily="18" charset="0"/>
              </a:rPr>
              <a:t>Samedi 06 mai</a:t>
            </a:r>
          </a:p>
          <a:p>
            <a:pPr>
              <a:spcBef>
                <a:spcPts val="0"/>
              </a:spcBef>
              <a:spcAft>
                <a:spcPts val="600"/>
              </a:spcAft>
            </a:pPr>
            <a:r>
              <a:rPr lang="fr-CH" sz="2000" dirty="0">
                <a:latin typeface="Calibri" panose="020F0502020204030204" pitchFamily="34" charset="0"/>
                <a:ea typeface="Calibri" panose="020F0502020204030204" pitchFamily="34" charset="0"/>
                <a:cs typeface="Times New Roman" panose="02020603050405020304" pitchFamily="18" charset="0"/>
              </a:rPr>
              <a:t>Samedi 13 mai</a:t>
            </a:r>
          </a:p>
          <a:p>
            <a:pPr>
              <a:spcBef>
                <a:spcPts val="0"/>
              </a:spcBef>
              <a:spcAft>
                <a:spcPts val="600"/>
              </a:spcAft>
            </a:pPr>
            <a:endParaRPr lang="fr-CH" sz="20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fr-CH" sz="2000" b="1" dirty="0">
                <a:latin typeface="Calibri" panose="020F0502020204030204" pitchFamily="34" charset="0"/>
                <a:ea typeface="Calibri" panose="020F0502020204030204" pitchFamily="34" charset="0"/>
                <a:cs typeface="Times New Roman" panose="02020603050405020304" pitchFamily="18" charset="0"/>
              </a:rPr>
              <a:t>5.3 Contrôle fin de Préparatoire (classes de piano)</a:t>
            </a:r>
          </a:p>
          <a:p>
            <a:pPr>
              <a:spcBef>
                <a:spcPts val="0"/>
              </a:spcBef>
              <a:spcAft>
                <a:spcPts val="600"/>
              </a:spcAft>
            </a:pPr>
            <a:r>
              <a:rPr lang="fr-CH" sz="2000" dirty="0">
                <a:latin typeface="Calibri" panose="020F0502020204030204" pitchFamily="34" charset="0"/>
                <a:ea typeface="Calibri" panose="020F0502020204030204" pitchFamily="34" charset="0"/>
                <a:cs typeface="Times New Roman" panose="02020603050405020304" pitchFamily="18" charset="0"/>
              </a:rPr>
              <a:t>Samedi 03 juin</a:t>
            </a:r>
          </a:p>
          <a:p>
            <a:pPr>
              <a:spcBef>
                <a:spcPts val="0"/>
              </a:spcBef>
              <a:spcAft>
                <a:spcPts val="600"/>
              </a:spcAft>
            </a:pPr>
            <a:endParaRPr lang="fr-CH" sz="200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fr-CH" sz="2000" b="1" dirty="0">
                <a:latin typeface="Calibri" panose="020F0502020204030204" pitchFamily="34" charset="0"/>
                <a:ea typeface="Calibri" panose="020F0502020204030204" pitchFamily="34" charset="0"/>
                <a:cs typeface="Times New Roman" panose="02020603050405020304" pitchFamily="18" charset="0"/>
              </a:rPr>
              <a:t>5.4 Fiche de l’élève</a:t>
            </a:r>
          </a:p>
          <a:p>
            <a:pPr>
              <a:spcBef>
                <a:spcPts val="0"/>
              </a:spcBef>
              <a:spcAft>
                <a:spcPts val="600"/>
              </a:spcAft>
            </a:pPr>
            <a:r>
              <a:rPr lang="fr-CH" sz="2000" dirty="0">
                <a:latin typeface="Calibri" panose="020F0502020204030204" pitchFamily="34" charset="0"/>
                <a:ea typeface="Calibri" panose="020F0502020204030204" pitchFamily="34" charset="0"/>
                <a:cs typeface="Times New Roman" panose="02020603050405020304" pitchFamily="18" charset="0"/>
              </a:rPr>
              <a:t>Une nouveauté sur la fiche de l’élève. Place sera laissée au/à la </a:t>
            </a:r>
            <a:r>
              <a:rPr lang="fr-CH" sz="2000" dirty="0" err="1">
                <a:latin typeface="Calibri" panose="020F0502020204030204" pitchFamily="34" charset="0"/>
                <a:ea typeface="Calibri" panose="020F0502020204030204" pitchFamily="34" charset="0"/>
                <a:cs typeface="Times New Roman" panose="02020603050405020304" pitchFamily="18" charset="0"/>
              </a:rPr>
              <a:t>professeur·e</a:t>
            </a:r>
            <a:r>
              <a:rPr lang="fr-CH" sz="2000" dirty="0">
                <a:latin typeface="Calibri" panose="020F0502020204030204" pitchFamily="34" charset="0"/>
                <a:ea typeface="Calibri" panose="020F0502020204030204" pitchFamily="34" charset="0"/>
                <a:cs typeface="Times New Roman" panose="02020603050405020304" pitchFamily="18" charset="0"/>
              </a:rPr>
              <a:t> afin d’écrire un commentaire concernant le travail et l’attitude de l’élève durant l’année</a:t>
            </a:r>
          </a:p>
          <a:p>
            <a:pPr>
              <a:spcBef>
                <a:spcPts val="0"/>
              </a:spcBef>
              <a:spcAft>
                <a:spcPts val="600"/>
              </a:spcAft>
            </a:pPr>
            <a:endParaRPr lang="fr-CH" sz="1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endParaRPr lang="fr-CH" sz="1400" dirty="0"/>
          </a:p>
          <a:p>
            <a:pPr marL="0" indent="0">
              <a:spcBef>
                <a:spcPts val="0"/>
              </a:spcBef>
              <a:spcAft>
                <a:spcPts val="600"/>
              </a:spcAft>
              <a:buNone/>
            </a:pPr>
            <a:endParaRPr lang="fr-CH" sz="1400" dirty="0"/>
          </a:p>
          <a:p>
            <a:pPr marL="0" indent="0">
              <a:spcBef>
                <a:spcPts val="0"/>
              </a:spcBef>
              <a:spcAft>
                <a:spcPts val="600"/>
              </a:spcAft>
              <a:buNone/>
            </a:pPr>
            <a:endParaRPr lang="fr-CH" sz="1400" dirty="0"/>
          </a:p>
        </p:txBody>
      </p:sp>
    </p:spTree>
    <p:extLst>
      <p:ext uri="{BB962C8B-B14F-4D97-AF65-F5344CB8AC3E}">
        <p14:creationId xmlns:p14="http://schemas.microsoft.com/office/powerpoint/2010/main" val="305026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619F5DF-3472-4EEC-A26A-A02735F863E8}"/>
              </a:ext>
            </a:extLst>
          </p:cNvPr>
          <p:cNvSpPr>
            <a:spLocks noGrp="1"/>
          </p:cNvSpPr>
          <p:nvPr>
            <p:ph type="title"/>
          </p:nvPr>
        </p:nvSpPr>
        <p:spPr>
          <a:xfrm>
            <a:off x="466722" y="586855"/>
            <a:ext cx="3201366" cy="3387497"/>
          </a:xfrm>
        </p:spPr>
        <p:txBody>
          <a:bodyPr anchor="b">
            <a:normAutofit/>
          </a:bodyPr>
          <a:lstStyle/>
          <a:p>
            <a:pPr algn="r"/>
            <a:r>
              <a:rPr lang="fr-CH" sz="3400">
                <a:solidFill>
                  <a:srgbClr val="FFFFFF"/>
                </a:solidFill>
              </a:rPr>
              <a:t>6. Informations institutionnelles</a:t>
            </a:r>
          </a:p>
        </p:txBody>
      </p:sp>
      <p:sp>
        <p:nvSpPr>
          <p:cNvPr id="3" name="Espace réservé du contenu 2">
            <a:extLst>
              <a:ext uri="{FF2B5EF4-FFF2-40B4-BE49-F238E27FC236}">
                <a16:creationId xmlns:a16="http://schemas.microsoft.com/office/drawing/2014/main" id="{78AF9ADE-6424-4913-B5DB-ADF47F45392D}"/>
              </a:ext>
            </a:extLst>
          </p:cNvPr>
          <p:cNvSpPr>
            <a:spLocks noGrp="1"/>
          </p:cNvSpPr>
          <p:nvPr>
            <p:ph idx="1"/>
          </p:nvPr>
        </p:nvSpPr>
        <p:spPr>
          <a:xfrm>
            <a:off x="4504548" y="338327"/>
            <a:ext cx="7318643" cy="6205691"/>
          </a:xfrm>
          <a:gradFill flip="none" rotWithShape="1">
            <a:gsLst>
              <a:gs pos="0">
                <a:schemeClr val="accent1">
                  <a:shade val="30000"/>
                  <a:satMod val="115000"/>
                </a:schemeClr>
              </a:gs>
              <a:gs pos="39000">
                <a:schemeClr val="accent1">
                  <a:shade val="67500"/>
                  <a:satMod val="115000"/>
                  <a:alpha val="22000"/>
                </a:schemeClr>
              </a:gs>
              <a:gs pos="100000">
                <a:schemeClr val="accent1">
                  <a:shade val="100000"/>
                  <a:satMod val="115000"/>
                </a:schemeClr>
              </a:gs>
            </a:gsLst>
            <a:path path="circle">
              <a:fillToRect l="100000" b="100000"/>
            </a:path>
            <a:tileRect t="-100000" r="-100000"/>
          </a:gradFill>
        </p:spPr>
        <p:txBody>
          <a:bodyPr anchor="ctr">
            <a:normAutofit fontScale="92500" lnSpcReduction="20000"/>
          </a:bodyPr>
          <a:lstStyle/>
          <a:p>
            <a:pPr marL="0" indent="0">
              <a:spcBef>
                <a:spcPts val="0"/>
              </a:spcBef>
              <a:spcAft>
                <a:spcPts val="600"/>
              </a:spcAft>
              <a:buNone/>
            </a:pPr>
            <a:endParaRPr lang="fr-CH" sz="1500" b="1" dirty="0"/>
          </a:p>
          <a:p>
            <a:pPr marL="0" indent="0">
              <a:spcBef>
                <a:spcPts val="0"/>
              </a:spcBef>
              <a:spcAft>
                <a:spcPts val="600"/>
              </a:spcAft>
              <a:buNone/>
            </a:pPr>
            <a:endParaRPr lang="fr-CH" sz="1500" b="1" dirty="0"/>
          </a:p>
          <a:p>
            <a:pPr marL="0" indent="0">
              <a:spcBef>
                <a:spcPts val="0"/>
              </a:spcBef>
              <a:spcAft>
                <a:spcPts val="600"/>
              </a:spcAft>
              <a:buNone/>
            </a:pPr>
            <a:r>
              <a:rPr lang="fr-CH" sz="1500" b="1" dirty="0"/>
              <a:t>6.1 Tomplay</a:t>
            </a:r>
            <a:endParaRPr lang="fr-CH" sz="1500" dirty="0"/>
          </a:p>
          <a:p>
            <a:pPr>
              <a:spcBef>
                <a:spcPts val="0"/>
              </a:spcBef>
              <a:spcAft>
                <a:spcPts val="600"/>
              </a:spcAft>
            </a:pPr>
            <a:r>
              <a:rPr lang="fr-CH" sz="1500" dirty="0"/>
              <a:t>Relativement peu de personnes ont utilisé cette application. Quel approche pour 2022-2023?</a:t>
            </a:r>
          </a:p>
          <a:p>
            <a:pPr marL="0" indent="0">
              <a:spcBef>
                <a:spcPts val="0"/>
              </a:spcBef>
              <a:spcAft>
                <a:spcPts val="600"/>
              </a:spcAft>
              <a:buNone/>
            </a:pPr>
            <a:r>
              <a:rPr lang="fr-CH" sz="1500" b="1" dirty="0"/>
              <a:t>6.2 Matériel informatique (iPad) et audiovisuel</a:t>
            </a:r>
          </a:p>
          <a:p>
            <a:pPr>
              <a:spcBef>
                <a:spcPts val="0"/>
              </a:spcBef>
              <a:spcAft>
                <a:spcPts val="600"/>
              </a:spcAft>
            </a:pPr>
            <a:r>
              <a:rPr lang="fr-CH" sz="1500" dirty="0"/>
              <a:t>Même constat que pour Tomplay. Une réflexion doit être faite à tous les niveaux quant au maintien de ce matériel</a:t>
            </a:r>
          </a:p>
          <a:p>
            <a:pPr marL="0" indent="0">
              <a:spcBef>
                <a:spcPts val="0"/>
              </a:spcBef>
              <a:spcAft>
                <a:spcPts val="600"/>
              </a:spcAft>
              <a:buNone/>
            </a:pPr>
            <a:r>
              <a:rPr lang="fr-CH" sz="1500" b="1" dirty="0"/>
              <a:t>6.3 Démissions 2021-2022</a:t>
            </a:r>
          </a:p>
          <a:p>
            <a:pPr>
              <a:spcBef>
                <a:spcPts val="0"/>
              </a:spcBef>
              <a:spcAft>
                <a:spcPts val="600"/>
              </a:spcAft>
            </a:pPr>
            <a:endParaRPr lang="fr-CH" sz="1500" b="1" dirty="0"/>
          </a:p>
          <a:p>
            <a:pPr marL="0" indent="0">
              <a:spcBef>
                <a:spcPts val="0"/>
              </a:spcBef>
              <a:spcAft>
                <a:spcPts val="600"/>
              </a:spcAft>
              <a:buNone/>
            </a:pPr>
            <a:endParaRPr lang="fr-CH" sz="1500" b="1" dirty="0"/>
          </a:p>
          <a:p>
            <a:pPr marL="0" indent="0">
              <a:spcBef>
                <a:spcPts val="0"/>
              </a:spcBef>
              <a:spcAft>
                <a:spcPts val="600"/>
              </a:spcAft>
              <a:buNone/>
            </a:pPr>
            <a:endParaRPr lang="fr-CH" sz="1500" b="1" dirty="0"/>
          </a:p>
          <a:p>
            <a:pPr marL="0" indent="0">
              <a:spcBef>
                <a:spcPts val="0"/>
              </a:spcBef>
              <a:spcAft>
                <a:spcPts val="600"/>
              </a:spcAft>
              <a:buNone/>
            </a:pPr>
            <a:endParaRPr lang="fr-CH" sz="1500" b="1" dirty="0"/>
          </a:p>
          <a:p>
            <a:pPr marL="0" indent="0">
              <a:spcBef>
                <a:spcPts val="0"/>
              </a:spcBef>
              <a:spcAft>
                <a:spcPts val="600"/>
              </a:spcAft>
              <a:buNone/>
            </a:pPr>
            <a:endParaRPr lang="fr-CH" sz="1500" b="1" dirty="0"/>
          </a:p>
          <a:p>
            <a:pPr marL="0" indent="0">
              <a:spcBef>
                <a:spcPts val="0"/>
              </a:spcBef>
              <a:spcAft>
                <a:spcPts val="600"/>
              </a:spcAft>
              <a:buNone/>
            </a:pPr>
            <a:endParaRPr lang="fr-CH" sz="1500" dirty="0"/>
          </a:p>
          <a:p>
            <a:pPr marL="0" indent="0">
              <a:spcBef>
                <a:spcPts val="0"/>
              </a:spcBef>
              <a:spcAft>
                <a:spcPts val="600"/>
              </a:spcAft>
              <a:buNone/>
            </a:pPr>
            <a:endParaRPr lang="fr-CH" sz="1500" dirty="0"/>
          </a:p>
          <a:p>
            <a:pPr marL="0" indent="0">
              <a:spcBef>
                <a:spcPts val="0"/>
              </a:spcBef>
              <a:spcAft>
                <a:spcPts val="600"/>
              </a:spcAft>
              <a:buNone/>
            </a:pPr>
            <a:endParaRPr lang="fr-CH" sz="1500" dirty="0"/>
          </a:p>
          <a:p>
            <a:pPr marL="0" indent="0">
              <a:spcBef>
                <a:spcPts val="0"/>
              </a:spcBef>
              <a:spcAft>
                <a:spcPts val="600"/>
              </a:spcAft>
              <a:buNone/>
            </a:pPr>
            <a:endParaRPr lang="fr-CH" sz="1500" dirty="0"/>
          </a:p>
          <a:p>
            <a:pPr marL="0" indent="0">
              <a:spcBef>
                <a:spcPts val="0"/>
              </a:spcBef>
              <a:spcAft>
                <a:spcPts val="600"/>
              </a:spcAft>
              <a:buNone/>
            </a:pPr>
            <a:endParaRPr lang="fr-CH" sz="1500" b="1" dirty="0"/>
          </a:p>
          <a:p>
            <a:pPr marL="0" indent="0">
              <a:spcBef>
                <a:spcPts val="0"/>
              </a:spcBef>
              <a:spcAft>
                <a:spcPts val="600"/>
              </a:spcAft>
              <a:buNone/>
            </a:pPr>
            <a:endParaRPr lang="fr-CH" sz="1500" b="1" dirty="0"/>
          </a:p>
          <a:p>
            <a:pPr marL="0" indent="0">
              <a:spcBef>
                <a:spcPts val="0"/>
              </a:spcBef>
              <a:spcAft>
                <a:spcPts val="600"/>
              </a:spcAft>
              <a:buNone/>
            </a:pPr>
            <a:r>
              <a:rPr lang="fr-CH" sz="1500" b="1" dirty="0"/>
              <a:t>6.4 Comptes 2021</a:t>
            </a:r>
          </a:p>
          <a:p>
            <a:pPr>
              <a:spcBef>
                <a:spcPts val="0"/>
              </a:spcBef>
              <a:spcAft>
                <a:spcPts val="600"/>
              </a:spcAft>
            </a:pPr>
            <a:r>
              <a:rPr lang="fr-CH" sz="1500" dirty="0"/>
              <a:t>Produits d’exploitations: CHF 1’542’905.70</a:t>
            </a:r>
          </a:p>
          <a:p>
            <a:pPr>
              <a:spcBef>
                <a:spcPts val="0"/>
              </a:spcBef>
              <a:spcAft>
                <a:spcPts val="600"/>
              </a:spcAft>
            </a:pPr>
            <a:r>
              <a:rPr lang="fr-CH" sz="1500" dirty="0"/>
              <a:t>Charges d’exploitation: CHF1’536’089.42</a:t>
            </a:r>
          </a:p>
          <a:p>
            <a:pPr>
              <a:spcBef>
                <a:spcPts val="0"/>
              </a:spcBef>
              <a:spcAft>
                <a:spcPts val="600"/>
              </a:spcAft>
            </a:pPr>
            <a:r>
              <a:rPr lang="fr-CH" sz="1500" dirty="0"/>
              <a:t>Résultat d’exploitation (avant attribution): CHF 6’816.28</a:t>
            </a:r>
          </a:p>
          <a:p>
            <a:pPr>
              <a:spcBef>
                <a:spcPts val="0"/>
              </a:spcBef>
              <a:spcAft>
                <a:spcPts val="600"/>
              </a:spcAft>
            </a:pPr>
            <a:r>
              <a:rPr lang="fr-CH" sz="1500" dirty="0"/>
              <a:t>Résultat de l’exercice 2022 (après attribution): </a:t>
            </a:r>
            <a:r>
              <a:rPr lang="fr-CH" sz="1500" b="1" dirty="0"/>
              <a:t>CHF 3’799.46</a:t>
            </a:r>
          </a:p>
          <a:p>
            <a:pPr marL="0" indent="0">
              <a:spcBef>
                <a:spcPts val="0"/>
              </a:spcBef>
              <a:spcAft>
                <a:spcPts val="600"/>
              </a:spcAft>
              <a:buNone/>
            </a:pPr>
            <a:endParaRPr lang="fr-CH" sz="1500" b="1" dirty="0"/>
          </a:p>
          <a:p>
            <a:pPr marL="0" indent="0">
              <a:spcBef>
                <a:spcPts val="0"/>
              </a:spcBef>
              <a:spcAft>
                <a:spcPts val="600"/>
              </a:spcAft>
              <a:buNone/>
            </a:pPr>
            <a:r>
              <a:rPr lang="fr-CH" sz="1500" b="1" dirty="0"/>
              <a:t>6.5 Matériel technique			</a:t>
            </a:r>
            <a:endParaRPr lang="fr-CH" sz="1500" dirty="0"/>
          </a:p>
          <a:p>
            <a:pPr>
              <a:spcBef>
                <a:spcPts val="0"/>
              </a:spcBef>
              <a:spcAft>
                <a:spcPts val="600"/>
              </a:spcAft>
            </a:pPr>
            <a:r>
              <a:rPr lang="fr-CH" sz="1500" dirty="0"/>
              <a:t>Gestionnaire matériel technique (Clément Strahm)</a:t>
            </a:r>
          </a:p>
          <a:p>
            <a:pPr>
              <a:spcBef>
                <a:spcPts val="0"/>
              </a:spcBef>
              <a:spcAft>
                <a:spcPts val="600"/>
              </a:spcAft>
            </a:pPr>
            <a:endParaRPr lang="fr-CH" sz="1100" dirty="0"/>
          </a:p>
          <a:p>
            <a:pPr marL="0" indent="0">
              <a:spcBef>
                <a:spcPts val="0"/>
              </a:spcBef>
              <a:spcAft>
                <a:spcPts val="600"/>
              </a:spcAft>
              <a:buNone/>
            </a:pPr>
            <a:endParaRPr lang="fr-CH" sz="1100" dirty="0"/>
          </a:p>
        </p:txBody>
      </p:sp>
      <p:graphicFrame>
        <p:nvGraphicFramePr>
          <p:cNvPr id="4" name="Objet 3">
            <a:extLst>
              <a:ext uri="{FF2B5EF4-FFF2-40B4-BE49-F238E27FC236}">
                <a16:creationId xmlns:a16="http://schemas.microsoft.com/office/drawing/2014/main" id="{B8E51563-24F9-59E2-654A-6561E4BA91C8}"/>
              </a:ext>
            </a:extLst>
          </p:cNvPr>
          <p:cNvGraphicFramePr>
            <a:graphicFrameLocks noChangeAspect="1"/>
          </p:cNvGraphicFramePr>
          <p:nvPr>
            <p:extLst>
              <p:ext uri="{D42A27DB-BD31-4B8C-83A1-F6EECF244321}">
                <p14:modId xmlns:p14="http://schemas.microsoft.com/office/powerpoint/2010/main" val="418936150"/>
              </p:ext>
            </p:extLst>
          </p:nvPr>
        </p:nvGraphicFramePr>
        <p:xfrm>
          <a:off x="4795075" y="2171779"/>
          <a:ext cx="3081985" cy="2218095"/>
        </p:xfrm>
        <a:graphic>
          <a:graphicData uri="http://schemas.openxmlformats.org/presentationml/2006/ole">
            <mc:AlternateContent xmlns:mc="http://schemas.openxmlformats.org/markup-compatibility/2006">
              <mc:Choice xmlns:v="urn:schemas-microsoft-com:vml" Requires="v">
                <p:oleObj name="Worksheet" r:id="rId2" imgW="3771803" imgH="2714528" progId="Excel.Sheet.12">
                  <p:embed/>
                </p:oleObj>
              </mc:Choice>
              <mc:Fallback>
                <p:oleObj name="Worksheet" r:id="rId2" imgW="3771803" imgH="2714528" progId="Excel.Sheet.12">
                  <p:embed/>
                  <p:pic>
                    <p:nvPicPr>
                      <p:cNvPr id="0" name=""/>
                      <p:cNvPicPr/>
                      <p:nvPr/>
                    </p:nvPicPr>
                    <p:blipFill>
                      <a:blip r:embed="rId3"/>
                      <a:stretch>
                        <a:fillRect/>
                      </a:stretch>
                    </p:blipFill>
                    <p:spPr>
                      <a:xfrm>
                        <a:off x="4795075" y="2171779"/>
                        <a:ext cx="3081985" cy="2218095"/>
                      </a:xfrm>
                      <a:prstGeom prst="rect">
                        <a:avLst/>
                      </a:prstGeom>
                    </p:spPr>
                  </p:pic>
                </p:oleObj>
              </mc:Fallback>
            </mc:AlternateContent>
          </a:graphicData>
        </a:graphic>
      </p:graphicFrame>
    </p:spTree>
    <p:extLst>
      <p:ext uri="{BB962C8B-B14F-4D97-AF65-F5344CB8AC3E}">
        <p14:creationId xmlns:p14="http://schemas.microsoft.com/office/powerpoint/2010/main" val="3368172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6619F5DF-3472-4EEC-A26A-A02735F863E8}"/>
              </a:ext>
            </a:extLst>
          </p:cNvPr>
          <p:cNvSpPr>
            <a:spLocks noGrp="1"/>
          </p:cNvSpPr>
          <p:nvPr>
            <p:ph type="title"/>
          </p:nvPr>
        </p:nvSpPr>
        <p:spPr>
          <a:xfrm>
            <a:off x="466722" y="586855"/>
            <a:ext cx="3201366" cy="3387497"/>
          </a:xfrm>
        </p:spPr>
        <p:txBody>
          <a:bodyPr anchor="b">
            <a:normAutofit/>
          </a:bodyPr>
          <a:lstStyle/>
          <a:p>
            <a:pPr algn="ctr"/>
            <a:r>
              <a:rPr lang="fr-CH" sz="3400" dirty="0">
                <a:solidFill>
                  <a:srgbClr val="FFFFFF"/>
                </a:solidFill>
              </a:rPr>
              <a:t>6. Informations institutionnelles</a:t>
            </a:r>
            <a:br>
              <a:rPr lang="fr-CH" sz="3400" dirty="0">
                <a:solidFill>
                  <a:srgbClr val="FFFFFF"/>
                </a:solidFill>
              </a:rPr>
            </a:br>
            <a:r>
              <a:rPr lang="fr-CH" sz="3400" dirty="0">
                <a:solidFill>
                  <a:srgbClr val="FFFFFF"/>
                </a:solidFill>
              </a:rPr>
              <a:t>Suite et fin</a:t>
            </a:r>
          </a:p>
        </p:txBody>
      </p:sp>
      <p:sp>
        <p:nvSpPr>
          <p:cNvPr id="3" name="Espace réservé du contenu 2">
            <a:extLst>
              <a:ext uri="{FF2B5EF4-FFF2-40B4-BE49-F238E27FC236}">
                <a16:creationId xmlns:a16="http://schemas.microsoft.com/office/drawing/2014/main" id="{78AF9ADE-6424-4913-B5DB-ADF47F45392D}"/>
              </a:ext>
            </a:extLst>
          </p:cNvPr>
          <p:cNvSpPr>
            <a:spLocks noGrp="1"/>
          </p:cNvSpPr>
          <p:nvPr>
            <p:ph idx="1"/>
          </p:nvPr>
        </p:nvSpPr>
        <p:spPr>
          <a:xfrm>
            <a:off x="4504548" y="338327"/>
            <a:ext cx="7318643" cy="6205691"/>
          </a:xfrm>
          <a:gradFill flip="none" rotWithShape="1">
            <a:gsLst>
              <a:gs pos="0">
                <a:schemeClr val="accent1">
                  <a:shade val="30000"/>
                  <a:satMod val="115000"/>
                </a:schemeClr>
              </a:gs>
              <a:gs pos="39000">
                <a:schemeClr val="accent1">
                  <a:shade val="67500"/>
                  <a:satMod val="115000"/>
                  <a:alpha val="22000"/>
                </a:schemeClr>
              </a:gs>
              <a:gs pos="100000">
                <a:schemeClr val="accent1">
                  <a:shade val="100000"/>
                  <a:satMod val="115000"/>
                </a:schemeClr>
              </a:gs>
            </a:gsLst>
            <a:path path="circle">
              <a:fillToRect l="100000" b="100000"/>
            </a:path>
            <a:tileRect t="-100000" r="-100000"/>
          </a:gradFill>
        </p:spPr>
        <p:txBody>
          <a:bodyPr anchor="ctr">
            <a:normAutofit/>
          </a:bodyPr>
          <a:lstStyle/>
          <a:p>
            <a:pPr marL="0" indent="0">
              <a:spcBef>
                <a:spcPts val="0"/>
              </a:spcBef>
              <a:spcAft>
                <a:spcPts val="600"/>
              </a:spcAft>
              <a:buNone/>
            </a:pPr>
            <a:endParaRPr lang="fr-CH" sz="1500" b="1" dirty="0"/>
          </a:p>
          <a:p>
            <a:pPr marL="0" indent="0">
              <a:spcBef>
                <a:spcPts val="0"/>
              </a:spcBef>
              <a:spcAft>
                <a:spcPts val="600"/>
              </a:spcAft>
              <a:buNone/>
            </a:pPr>
            <a:endParaRPr lang="fr-CH" sz="1900" b="1" dirty="0"/>
          </a:p>
          <a:p>
            <a:pPr marL="0" indent="0">
              <a:spcBef>
                <a:spcPts val="0"/>
              </a:spcBef>
              <a:spcAft>
                <a:spcPts val="600"/>
              </a:spcAft>
              <a:buNone/>
            </a:pPr>
            <a:r>
              <a:rPr lang="fr-CH" sz="1900" b="1" dirty="0"/>
              <a:t>6.6 Départ d’</a:t>
            </a:r>
            <a:r>
              <a:rPr lang="fr-CH" sz="1900" b="1" dirty="0" err="1"/>
              <a:t>un·e</a:t>
            </a:r>
            <a:r>
              <a:rPr lang="fr-CH" sz="1900" b="1" dirty="0"/>
              <a:t> </a:t>
            </a:r>
            <a:r>
              <a:rPr lang="fr-CH" sz="1900" b="1" dirty="0" err="1"/>
              <a:t>professeur·e</a:t>
            </a:r>
            <a:r>
              <a:rPr lang="fr-CH" sz="1900" b="1" dirty="0"/>
              <a:t> – Mise au concours</a:t>
            </a:r>
          </a:p>
          <a:p>
            <a:pPr marL="0" indent="0">
              <a:spcBef>
                <a:spcPts val="0"/>
              </a:spcBef>
              <a:spcAft>
                <a:spcPts val="600"/>
              </a:spcAft>
              <a:buNone/>
            </a:pPr>
            <a:r>
              <a:rPr lang="fr-CH" sz="1900" dirty="0"/>
              <a:t>Rappel de la procédure:</a:t>
            </a:r>
          </a:p>
          <a:p>
            <a:pPr>
              <a:spcBef>
                <a:spcPts val="0"/>
              </a:spcBef>
              <a:spcAft>
                <a:spcPts val="600"/>
              </a:spcAft>
            </a:pPr>
            <a:r>
              <a:rPr lang="fr-CH" sz="1900" dirty="0"/>
              <a:t>En cas d’un départ qui ne peut être assuré par les autres </a:t>
            </a:r>
            <a:r>
              <a:rPr lang="fr-CH" sz="1900" dirty="0" err="1"/>
              <a:t>enseignants·es</a:t>
            </a:r>
            <a:r>
              <a:rPr lang="fr-CH" sz="1900" dirty="0"/>
              <a:t> du décanat, une mise au concours standard est organisée selon la procédure habituelle. </a:t>
            </a:r>
          </a:p>
          <a:p>
            <a:pPr>
              <a:spcBef>
                <a:spcPts val="0"/>
              </a:spcBef>
              <a:spcAft>
                <a:spcPts val="600"/>
              </a:spcAft>
            </a:pPr>
            <a:r>
              <a:rPr lang="fr-CH" sz="1900" dirty="0"/>
              <a:t>Lorsqu’un départ peut être assumé par le décanat, la répartition des élèves de la classe concernée se fait au sein même du décanat. Il s’agit alors d’une «mise au concours interne». Un entretien est organisé entre la direction et la personne en partance afin de prendre connaissance des démarches entreprises et des retours s’y rapportant. La répartition doit se faire en toute transparence et chaque personne peut faire valoir son intérêt. La préférence des parents peut être prise en considération.</a:t>
            </a:r>
          </a:p>
          <a:p>
            <a:pPr marL="0" indent="0">
              <a:spcBef>
                <a:spcPts val="0"/>
              </a:spcBef>
              <a:spcAft>
                <a:spcPts val="600"/>
              </a:spcAft>
              <a:buNone/>
            </a:pPr>
            <a:endParaRPr lang="fr-CH" sz="1900" dirty="0"/>
          </a:p>
          <a:p>
            <a:pPr marL="0" indent="0">
              <a:spcBef>
                <a:spcPts val="0"/>
              </a:spcBef>
              <a:spcAft>
                <a:spcPts val="600"/>
              </a:spcAft>
              <a:buNone/>
            </a:pPr>
            <a:r>
              <a:rPr lang="fr-CH" sz="1900" b="1" dirty="0"/>
              <a:t>6.7 Doyens - Doyennes</a:t>
            </a:r>
          </a:p>
          <a:p>
            <a:pPr>
              <a:spcBef>
                <a:spcPts val="0"/>
              </a:spcBef>
              <a:spcAft>
                <a:spcPts val="600"/>
              </a:spcAft>
            </a:pPr>
            <a:r>
              <a:rPr lang="fr-CH" sz="1900" dirty="0"/>
              <a:t>Nouvelles nominations?</a:t>
            </a:r>
          </a:p>
          <a:p>
            <a:pPr marL="0" indent="0">
              <a:spcBef>
                <a:spcPts val="0"/>
              </a:spcBef>
              <a:spcAft>
                <a:spcPts val="600"/>
              </a:spcAft>
              <a:buNone/>
            </a:pPr>
            <a:endParaRPr lang="fr-CH" sz="1500" dirty="0"/>
          </a:p>
          <a:p>
            <a:pPr>
              <a:spcBef>
                <a:spcPts val="0"/>
              </a:spcBef>
              <a:spcAft>
                <a:spcPts val="600"/>
              </a:spcAft>
            </a:pPr>
            <a:endParaRPr lang="fr-CH" sz="1100" dirty="0"/>
          </a:p>
          <a:p>
            <a:pPr marL="0" indent="0">
              <a:spcBef>
                <a:spcPts val="0"/>
              </a:spcBef>
              <a:spcAft>
                <a:spcPts val="600"/>
              </a:spcAft>
              <a:buNone/>
            </a:pPr>
            <a:endParaRPr lang="fr-CH" sz="1100" dirty="0"/>
          </a:p>
        </p:txBody>
      </p:sp>
    </p:spTree>
    <p:extLst>
      <p:ext uri="{BB962C8B-B14F-4D97-AF65-F5344CB8AC3E}">
        <p14:creationId xmlns:p14="http://schemas.microsoft.com/office/powerpoint/2010/main" val="342051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Rectangle 103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9" name="Freeform: Shape 103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6619F5DF-3472-4EEC-A26A-A02735F863E8}"/>
              </a:ext>
            </a:extLst>
          </p:cNvPr>
          <p:cNvSpPr>
            <a:spLocks noGrp="1"/>
          </p:cNvSpPr>
          <p:nvPr>
            <p:ph type="title"/>
          </p:nvPr>
        </p:nvSpPr>
        <p:spPr>
          <a:xfrm>
            <a:off x="660041" y="2767106"/>
            <a:ext cx="2880828" cy="3071906"/>
          </a:xfrm>
        </p:spPr>
        <p:txBody>
          <a:bodyPr vert="horz" lIns="91440" tIns="45720" rIns="91440" bIns="45720" rtlCol="0" anchor="t">
            <a:normAutofit/>
          </a:bodyPr>
          <a:lstStyle/>
          <a:p>
            <a:pPr algn="ctr"/>
            <a:r>
              <a:rPr lang="en-US" sz="4000" kern="1200" dirty="0">
                <a:solidFill>
                  <a:srgbClr val="FFFFFF"/>
                </a:solidFill>
                <a:latin typeface="+mj-lt"/>
                <a:ea typeface="+mj-ea"/>
                <a:cs typeface="+mj-cs"/>
              </a:rPr>
              <a:t>Pause</a:t>
            </a:r>
          </a:p>
        </p:txBody>
      </p:sp>
      <p:pic>
        <p:nvPicPr>
          <p:cNvPr id="1026" name="Picture 2" descr="Afficher l’image source">
            <a:extLst>
              <a:ext uri="{FF2B5EF4-FFF2-40B4-BE49-F238E27FC236}">
                <a16:creationId xmlns:a16="http://schemas.microsoft.com/office/drawing/2014/main" id="{E9CA2FCF-8046-70DA-F6D3-9B9891A8D7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02427" y="358396"/>
            <a:ext cx="7500856" cy="6097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0689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1131</Words>
  <Application>Microsoft Office PowerPoint</Application>
  <PresentationFormat>Grand écran</PresentationFormat>
  <Paragraphs>249</Paragraphs>
  <Slides>16</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Thème Office</vt:lpstr>
      <vt:lpstr>Feuille de calcul Microsoft Excel</vt:lpstr>
      <vt:lpstr>Séance de rentrée du Conservatoire – Mercredi 17 août 2022</vt:lpstr>
      <vt:lpstr>1. Accueil, salutations, présentations des nouveaux·lles professeurs·es</vt:lpstr>
      <vt:lpstr>2. PV</vt:lpstr>
      <vt:lpstr>3. Survol de l’année  2021-2022</vt:lpstr>
      <vt:lpstr>4. Agenda 2022-2023 Dates incontournables</vt:lpstr>
      <vt:lpstr>5. Examens  2022 et 2023</vt:lpstr>
      <vt:lpstr>6. Informations institutionnelles</vt:lpstr>
      <vt:lpstr>6. Informations institutionnelles Suite et fin</vt:lpstr>
      <vt:lpstr>Pause</vt:lpstr>
      <vt:lpstr>7. Informations administratives</vt:lpstr>
      <vt:lpstr>8. Commissions intra-CMNV</vt:lpstr>
      <vt:lpstr>9. Projet Aquanota</vt:lpstr>
      <vt:lpstr>10. Association des professeurs du CMNV</vt:lpstr>
      <vt:lpstr>11. FEM</vt:lpstr>
      <vt:lpstr>12. Divers et propositions individuelles</vt:lpstr>
      <vt:lpstr>Invitée: Madame  Sarah Perruchoud Cordonier Présidente de Music4All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de rentrée du Conservatoire – Mercredi 19 août 2020</dc:title>
  <dc:creator>Hurni Jacques</dc:creator>
  <cp:lastModifiedBy>Hurni Jacques</cp:lastModifiedBy>
  <cp:revision>14</cp:revision>
  <dcterms:created xsi:type="dcterms:W3CDTF">2020-08-18T14:57:36Z</dcterms:created>
  <dcterms:modified xsi:type="dcterms:W3CDTF">2022-08-15T13:15:45Z</dcterms:modified>
</cp:coreProperties>
</file>